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HYlc16gNjWrgQd+k+bGmoPhyv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F12CC1-B483-40C3-8D0F-3BAE48B7D82D}">
  <a:tblStyle styleId="{00F12CC1-B483-40C3-8D0F-3BAE48B7D8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627" autoAdjust="0"/>
  </p:normalViewPr>
  <p:slideViewPr>
    <p:cSldViewPr snapToGrid="0">
      <p:cViewPr varScale="1">
        <p:scale>
          <a:sx n="78" d="100"/>
          <a:sy n="78" d="100"/>
        </p:scale>
        <p:origin x="135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 b="1">
              <a:solidFill>
                <a:srgbClr val="595A59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 b="1">
              <a:solidFill>
                <a:srgbClr val="595A59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230b0863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230b0863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22da24350a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g322da24350a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22e69903d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22e69903d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22e69903d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22e69903d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22e69903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22e69903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1e34420c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g31e34420c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347f3be8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2347f3be8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2347f3be8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2347f3be8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2347f3be89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32347f3be89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347f3be8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32347f3be8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a4e9e1c25c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a4e9e1c25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ctrTitle"/>
          </p:nvPr>
        </p:nvSpPr>
        <p:spPr>
          <a:xfrm>
            <a:off x="4772100" y="1477700"/>
            <a:ext cx="3914700" cy="1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subTitle" idx="1"/>
          </p:nvPr>
        </p:nvSpPr>
        <p:spPr>
          <a:xfrm>
            <a:off x="4772100" y="3183700"/>
            <a:ext cx="3914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jVR-GOOffS0cWzfmnN1Y6QZHRwrTAmQa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4772100" y="267600"/>
            <a:ext cx="3914700" cy="25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Verificarea Automată a Informațiilor</a:t>
            </a: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4772100" y="2795400"/>
            <a:ext cx="39147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Raicu Maria-Camelia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Silivăstru Oana-Maria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Susa Bianca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Szabo Andreea-Georgiana</a:t>
            </a:r>
            <a:endParaRPr sz="1500"/>
          </a:p>
        </p:txBody>
      </p:sp>
      <p:grpSp>
        <p:nvGrpSpPr>
          <p:cNvPr id="56" name="Google Shape;56;p1"/>
          <p:cNvGrpSpPr/>
          <p:nvPr/>
        </p:nvGrpSpPr>
        <p:grpSpPr>
          <a:xfrm>
            <a:off x="457200" y="586899"/>
            <a:ext cx="4003208" cy="4143504"/>
            <a:chOff x="457200" y="586924"/>
            <a:chExt cx="4003208" cy="4143504"/>
          </a:xfrm>
        </p:grpSpPr>
        <p:sp>
          <p:nvSpPr>
            <p:cNvPr id="57" name="Google Shape;57;p1"/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3145975" y="1928303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599154" y="2244988"/>
              <a:ext cx="240996" cy="327442"/>
            </a:xfrm>
            <a:custGeom>
              <a:avLst/>
              <a:gdLst/>
              <a:ahLst/>
              <a:cxnLst/>
              <a:rect l="l" t="t" r="r" b="b"/>
              <a:pathLst>
                <a:path w="2286" h="3106" extrusionOk="0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866186" y="2124808"/>
              <a:ext cx="278315" cy="320484"/>
            </a:xfrm>
            <a:custGeom>
              <a:avLst/>
              <a:gdLst/>
              <a:ahLst/>
              <a:cxnLst/>
              <a:rect l="l" t="t" r="r" b="b"/>
              <a:pathLst>
                <a:path w="2640" h="3040" extrusionOk="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3043505" y="1891405"/>
              <a:ext cx="338090" cy="358436"/>
            </a:xfrm>
            <a:custGeom>
              <a:avLst/>
              <a:gdLst/>
              <a:ahLst/>
              <a:cxnLst/>
              <a:rect l="l" t="t" r="r" b="b"/>
              <a:pathLst>
                <a:path w="3207" h="3400" extrusionOk="0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281125" y="1742972"/>
              <a:ext cx="302879" cy="334400"/>
            </a:xfrm>
            <a:custGeom>
              <a:avLst/>
              <a:gdLst/>
              <a:ahLst/>
              <a:cxnLst/>
              <a:rect l="l" t="t" r="r" b="b"/>
              <a:pathLst>
                <a:path w="2873" h="3172" extrusionOk="0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2528205" y="1677506"/>
              <a:ext cx="1124753" cy="964194"/>
            </a:xfrm>
            <a:custGeom>
              <a:avLst/>
              <a:gdLst/>
              <a:ahLst/>
              <a:cxnLst/>
              <a:rect l="l" t="t" r="r" b="b"/>
              <a:pathLst>
                <a:path w="10669" h="9146" extrusionOk="0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2493416" y="1644931"/>
              <a:ext cx="1194753" cy="1029134"/>
            </a:xfrm>
            <a:custGeom>
              <a:avLst/>
              <a:gdLst/>
              <a:ahLst/>
              <a:cxnLst/>
              <a:rect l="l" t="t" r="r" b="b"/>
              <a:pathLst>
                <a:path w="11333" h="9762" extrusionOk="0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1"/>
          <p:cNvSpPr txBox="1">
            <a:spLocks noGrp="1"/>
          </p:cNvSpPr>
          <p:nvPr>
            <p:ph type="subTitle" idx="1"/>
          </p:nvPr>
        </p:nvSpPr>
        <p:spPr>
          <a:xfrm>
            <a:off x="4335900" y="4009800"/>
            <a:ext cx="43509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Metode Inteligente de Rezolvare a Problemelor Reale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2024-2025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230b0863b0_0_0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Validarea unui model</a:t>
            </a:r>
            <a:endParaRPr/>
          </a:p>
        </p:txBody>
      </p:sp>
      <p:sp>
        <p:nvSpPr>
          <p:cNvPr id="784" name="Google Shape;784;g3230b0863b0_0_0"/>
          <p:cNvSpPr/>
          <p:nvPr/>
        </p:nvSpPr>
        <p:spPr>
          <a:xfrm>
            <a:off x="1682350" y="1262446"/>
            <a:ext cx="1364745" cy="2239306"/>
          </a:xfrm>
          <a:custGeom>
            <a:avLst/>
            <a:gdLst/>
            <a:ahLst/>
            <a:cxnLst/>
            <a:rect l="l" t="t" r="r" b="b"/>
            <a:pathLst>
              <a:path w="8035" h="12032" extrusionOk="0">
                <a:moveTo>
                  <a:pt x="386" y="0"/>
                </a:moveTo>
                <a:cubicBezTo>
                  <a:pt x="173" y="0"/>
                  <a:pt x="1" y="173"/>
                  <a:pt x="1" y="385"/>
                </a:cubicBezTo>
                <a:lnTo>
                  <a:pt x="1" y="11646"/>
                </a:lnTo>
                <a:cubicBezTo>
                  <a:pt x="1" y="11859"/>
                  <a:pt x="173" y="12031"/>
                  <a:pt x="386" y="12031"/>
                </a:cubicBezTo>
                <a:lnTo>
                  <a:pt x="6915" y="12031"/>
                </a:lnTo>
                <a:cubicBezTo>
                  <a:pt x="7128" y="12031"/>
                  <a:pt x="7300" y="11859"/>
                  <a:pt x="7300" y="11646"/>
                </a:cubicBezTo>
                <a:lnTo>
                  <a:pt x="7300" y="10653"/>
                </a:lnTo>
                <a:lnTo>
                  <a:pt x="8035" y="10137"/>
                </a:lnTo>
                <a:lnTo>
                  <a:pt x="7300" y="9625"/>
                </a:lnTo>
                <a:lnTo>
                  <a:pt x="7300" y="385"/>
                </a:lnTo>
                <a:cubicBezTo>
                  <a:pt x="7300" y="173"/>
                  <a:pt x="7128" y="0"/>
                  <a:pt x="69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3230b0863b0_0_0"/>
          <p:cNvSpPr/>
          <p:nvPr/>
        </p:nvSpPr>
        <p:spPr>
          <a:xfrm>
            <a:off x="1782220" y="1525416"/>
            <a:ext cx="1046446" cy="597049"/>
          </a:xfrm>
          <a:custGeom>
            <a:avLst/>
            <a:gdLst/>
            <a:ahLst/>
            <a:cxnLst/>
            <a:rect l="l" t="t" r="r" b="b"/>
            <a:pathLst>
              <a:path w="6161" h="3208" extrusionOk="0">
                <a:moveTo>
                  <a:pt x="0" y="1"/>
                </a:moveTo>
                <a:lnTo>
                  <a:pt x="0" y="3207"/>
                </a:lnTo>
                <a:lnTo>
                  <a:pt x="6160" y="3207"/>
                </a:lnTo>
                <a:lnTo>
                  <a:pt x="61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3230b0863b0_0_0"/>
          <p:cNvSpPr/>
          <p:nvPr/>
        </p:nvSpPr>
        <p:spPr>
          <a:xfrm>
            <a:off x="1782220" y="2199497"/>
            <a:ext cx="1046446" cy="20844"/>
          </a:xfrm>
          <a:custGeom>
            <a:avLst/>
            <a:gdLst/>
            <a:ahLst/>
            <a:cxnLst/>
            <a:rect l="l" t="t" r="r" b="b"/>
            <a:pathLst>
              <a:path w="6161" h="112" extrusionOk="0">
                <a:moveTo>
                  <a:pt x="0" y="1"/>
                </a:moveTo>
                <a:lnTo>
                  <a:pt x="0" y="112"/>
                </a:lnTo>
                <a:lnTo>
                  <a:pt x="6160" y="112"/>
                </a:lnTo>
                <a:lnTo>
                  <a:pt x="61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3230b0863b0_0_0"/>
          <p:cNvSpPr/>
          <p:nvPr/>
        </p:nvSpPr>
        <p:spPr>
          <a:xfrm>
            <a:off x="1782220" y="2260727"/>
            <a:ext cx="1046446" cy="21030"/>
          </a:xfrm>
          <a:custGeom>
            <a:avLst/>
            <a:gdLst/>
            <a:ahLst/>
            <a:cxnLst/>
            <a:rect l="l" t="t" r="r" b="b"/>
            <a:pathLst>
              <a:path w="6161" h="113" extrusionOk="0">
                <a:moveTo>
                  <a:pt x="0" y="1"/>
                </a:moveTo>
                <a:lnTo>
                  <a:pt x="0" y="112"/>
                </a:lnTo>
                <a:lnTo>
                  <a:pt x="6160" y="112"/>
                </a:lnTo>
                <a:lnTo>
                  <a:pt x="61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3230b0863b0_0_0"/>
          <p:cNvSpPr/>
          <p:nvPr/>
        </p:nvSpPr>
        <p:spPr>
          <a:xfrm>
            <a:off x="1782220" y="2322142"/>
            <a:ext cx="1046446" cy="20844"/>
          </a:xfrm>
          <a:custGeom>
            <a:avLst/>
            <a:gdLst/>
            <a:ahLst/>
            <a:cxnLst/>
            <a:rect l="l" t="t" r="r" b="b"/>
            <a:pathLst>
              <a:path w="6161" h="112" extrusionOk="0">
                <a:moveTo>
                  <a:pt x="0" y="0"/>
                </a:moveTo>
                <a:lnTo>
                  <a:pt x="0" y="112"/>
                </a:lnTo>
                <a:lnTo>
                  <a:pt x="6160" y="112"/>
                </a:lnTo>
                <a:lnTo>
                  <a:pt x="61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3230b0863b0_0_0"/>
          <p:cNvSpPr/>
          <p:nvPr/>
        </p:nvSpPr>
        <p:spPr>
          <a:xfrm>
            <a:off x="1782220" y="2383372"/>
            <a:ext cx="1046446" cy="20844"/>
          </a:xfrm>
          <a:custGeom>
            <a:avLst/>
            <a:gdLst/>
            <a:ahLst/>
            <a:cxnLst/>
            <a:rect l="l" t="t" r="r" b="b"/>
            <a:pathLst>
              <a:path w="6161" h="112" extrusionOk="0">
                <a:moveTo>
                  <a:pt x="0" y="0"/>
                </a:moveTo>
                <a:lnTo>
                  <a:pt x="0" y="112"/>
                </a:lnTo>
                <a:lnTo>
                  <a:pt x="6160" y="112"/>
                </a:lnTo>
                <a:lnTo>
                  <a:pt x="61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3230b0863b0_0_0"/>
          <p:cNvSpPr/>
          <p:nvPr/>
        </p:nvSpPr>
        <p:spPr>
          <a:xfrm>
            <a:off x="1782220" y="3026373"/>
            <a:ext cx="464710" cy="21775"/>
          </a:xfrm>
          <a:custGeom>
            <a:avLst/>
            <a:gdLst/>
            <a:ahLst/>
            <a:cxnLst/>
            <a:rect l="l" t="t" r="r" b="b"/>
            <a:pathLst>
              <a:path w="2736" h="117" extrusionOk="0">
                <a:moveTo>
                  <a:pt x="0" y="0"/>
                </a:moveTo>
                <a:lnTo>
                  <a:pt x="0" y="117"/>
                </a:lnTo>
                <a:lnTo>
                  <a:pt x="2736" y="117"/>
                </a:lnTo>
                <a:lnTo>
                  <a:pt x="27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3230b0863b0_0_0"/>
          <p:cNvSpPr/>
          <p:nvPr/>
        </p:nvSpPr>
        <p:spPr>
          <a:xfrm>
            <a:off x="1782220" y="3087603"/>
            <a:ext cx="464710" cy="20844"/>
          </a:xfrm>
          <a:custGeom>
            <a:avLst/>
            <a:gdLst/>
            <a:ahLst/>
            <a:cxnLst/>
            <a:rect l="l" t="t" r="r" b="b"/>
            <a:pathLst>
              <a:path w="2736" h="112" extrusionOk="0">
                <a:moveTo>
                  <a:pt x="0" y="0"/>
                </a:moveTo>
                <a:lnTo>
                  <a:pt x="0" y="112"/>
                </a:lnTo>
                <a:lnTo>
                  <a:pt x="2736" y="112"/>
                </a:lnTo>
                <a:lnTo>
                  <a:pt x="27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3230b0863b0_0_0"/>
          <p:cNvSpPr/>
          <p:nvPr/>
        </p:nvSpPr>
        <p:spPr>
          <a:xfrm>
            <a:off x="1782220" y="3148833"/>
            <a:ext cx="464710" cy="21030"/>
          </a:xfrm>
          <a:custGeom>
            <a:avLst/>
            <a:gdLst/>
            <a:ahLst/>
            <a:cxnLst/>
            <a:rect l="l" t="t" r="r" b="b"/>
            <a:pathLst>
              <a:path w="2736" h="113" extrusionOk="0">
                <a:moveTo>
                  <a:pt x="0" y="1"/>
                </a:moveTo>
                <a:lnTo>
                  <a:pt x="0" y="112"/>
                </a:lnTo>
                <a:lnTo>
                  <a:pt x="2736" y="112"/>
                </a:lnTo>
                <a:lnTo>
                  <a:pt x="27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3230b0863b0_0_0"/>
          <p:cNvSpPr/>
          <p:nvPr/>
        </p:nvSpPr>
        <p:spPr>
          <a:xfrm>
            <a:off x="1782220" y="3210061"/>
            <a:ext cx="464710" cy="21030"/>
          </a:xfrm>
          <a:custGeom>
            <a:avLst/>
            <a:gdLst/>
            <a:ahLst/>
            <a:cxnLst/>
            <a:rect l="l" t="t" r="r" b="b"/>
            <a:pathLst>
              <a:path w="2736" h="113" extrusionOk="0">
                <a:moveTo>
                  <a:pt x="0" y="1"/>
                </a:moveTo>
                <a:lnTo>
                  <a:pt x="0" y="112"/>
                </a:lnTo>
                <a:lnTo>
                  <a:pt x="2736" y="112"/>
                </a:lnTo>
                <a:lnTo>
                  <a:pt x="27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3230b0863b0_0_0"/>
          <p:cNvSpPr/>
          <p:nvPr/>
        </p:nvSpPr>
        <p:spPr>
          <a:xfrm>
            <a:off x="1782220" y="3261985"/>
            <a:ext cx="464710" cy="20844"/>
          </a:xfrm>
          <a:custGeom>
            <a:avLst/>
            <a:gdLst/>
            <a:ahLst/>
            <a:cxnLst/>
            <a:rect l="l" t="t" r="r" b="b"/>
            <a:pathLst>
              <a:path w="2736" h="112" extrusionOk="0">
                <a:moveTo>
                  <a:pt x="0" y="0"/>
                </a:moveTo>
                <a:lnTo>
                  <a:pt x="0" y="112"/>
                </a:lnTo>
                <a:lnTo>
                  <a:pt x="2736" y="112"/>
                </a:lnTo>
                <a:lnTo>
                  <a:pt x="27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3230b0863b0_0_0"/>
          <p:cNvSpPr/>
          <p:nvPr/>
        </p:nvSpPr>
        <p:spPr>
          <a:xfrm>
            <a:off x="1782220" y="3323215"/>
            <a:ext cx="464710" cy="21030"/>
          </a:xfrm>
          <a:custGeom>
            <a:avLst/>
            <a:gdLst/>
            <a:ahLst/>
            <a:cxnLst/>
            <a:rect l="l" t="t" r="r" b="b"/>
            <a:pathLst>
              <a:path w="2736" h="113" extrusionOk="0">
                <a:moveTo>
                  <a:pt x="0" y="1"/>
                </a:moveTo>
                <a:lnTo>
                  <a:pt x="0" y="112"/>
                </a:lnTo>
                <a:lnTo>
                  <a:pt x="2736" y="112"/>
                </a:lnTo>
                <a:lnTo>
                  <a:pt x="27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3230b0863b0_0_0"/>
          <p:cNvSpPr/>
          <p:nvPr/>
        </p:nvSpPr>
        <p:spPr>
          <a:xfrm>
            <a:off x="2287172" y="2491687"/>
            <a:ext cx="541482" cy="21030"/>
          </a:xfrm>
          <a:custGeom>
            <a:avLst/>
            <a:gdLst/>
            <a:ahLst/>
            <a:cxnLst/>
            <a:rect l="l" t="t" r="r" b="b"/>
            <a:pathLst>
              <a:path w="3188" h="113" extrusionOk="0">
                <a:moveTo>
                  <a:pt x="1" y="1"/>
                </a:moveTo>
                <a:lnTo>
                  <a:pt x="1" y="112"/>
                </a:lnTo>
                <a:lnTo>
                  <a:pt x="3187" y="112"/>
                </a:lnTo>
                <a:lnTo>
                  <a:pt x="31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3230b0863b0_0_0"/>
          <p:cNvSpPr/>
          <p:nvPr/>
        </p:nvSpPr>
        <p:spPr>
          <a:xfrm>
            <a:off x="2287172" y="2552172"/>
            <a:ext cx="492395" cy="21775"/>
          </a:xfrm>
          <a:custGeom>
            <a:avLst/>
            <a:gdLst/>
            <a:ahLst/>
            <a:cxnLst/>
            <a:rect l="l" t="t" r="r" b="b"/>
            <a:pathLst>
              <a:path w="2899" h="117" extrusionOk="0">
                <a:moveTo>
                  <a:pt x="1" y="0"/>
                </a:moveTo>
                <a:lnTo>
                  <a:pt x="1" y="117"/>
                </a:lnTo>
                <a:lnTo>
                  <a:pt x="2898" y="117"/>
                </a:lnTo>
                <a:lnTo>
                  <a:pt x="28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3230b0863b0_0_0"/>
          <p:cNvSpPr/>
          <p:nvPr/>
        </p:nvSpPr>
        <p:spPr>
          <a:xfrm>
            <a:off x="2287172" y="2613400"/>
            <a:ext cx="541482" cy="21775"/>
          </a:xfrm>
          <a:custGeom>
            <a:avLst/>
            <a:gdLst/>
            <a:ahLst/>
            <a:cxnLst/>
            <a:rect l="l" t="t" r="r" b="b"/>
            <a:pathLst>
              <a:path w="3188" h="117" extrusionOk="0">
                <a:moveTo>
                  <a:pt x="1" y="0"/>
                </a:moveTo>
                <a:lnTo>
                  <a:pt x="1" y="117"/>
                </a:lnTo>
                <a:lnTo>
                  <a:pt x="3187" y="117"/>
                </a:lnTo>
                <a:lnTo>
                  <a:pt x="31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g3230b0863b0_0_0"/>
          <p:cNvSpPr/>
          <p:nvPr/>
        </p:nvSpPr>
        <p:spPr>
          <a:xfrm>
            <a:off x="2287172" y="2674630"/>
            <a:ext cx="389126" cy="21961"/>
          </a:xfrm>
          <a:custGeom>
            <a:avLst/>
            <a:gdLst/>
            <a:ahLst/>
            <a:cxnLst/>
            <a:rect l="l" t="t" r="r" b="b"/>
            <a:pathLst>
              <a:path w="2291" h="118" extrusionOk="0">
                <a:moveTo>
                  <a:pt x="1" y="1"/>
                </a:moveTo>
                <a:lnTo>
                  <a:pt x="1" y="117"/>
                </a:lnTo>
                <a:lnTo>
                  <a:pt x="2291" y="117"/>
                </a:lnTo>
                <a:lnTo>
                  <a:pt x="2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3230b0863b0_0_0"/>
          <p:cNvSpPr/>
          <p:nvPr/>
        </p:nvSpPr>
        <p:spPr>
          <a:xfrm>
            <a:off x="2287172" y="2735860"/>
            <a:ext cx="541482" cy="21961"/>
          </a:xfrm>
          <a:custGeom>
            <a:avLst/>
            <a:gdLst/>
            <a:ahLst/>
            <a:cxnLst/>
            <a:rect l="l" t="t" r="r" b="b"/>
            <a:pathLst>
              <a:path w="3188" h="118" extrusionOk="0">
                <a:moveTo>
                  <a:pt x="1" y="1"/>
                </a:moveTo>
                <a:lnTo>
                  <a:pt x="1" y="117"/>
                </a:lnTo>
                <a:lnTo>
                  <a:pt x="3187" y="117"/>
                </a:lnTo>
                <a:lnTo>
                  <a:pt x="31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3230b0863b0_0_0"/>
          <p:cNvSpPr/>
          <p:nvPr/>
        </p:nvSpPr>
        <p:spPr>
          <a:xfrm>
            <a:off x="2287172" y="2797274"/>
            <a:ext cx="483733" cy="21775"/>
          </a:xfrm>
          <a:custGeom>
            <a:avLst/>
            <a:gdLst/>
            <a:ahLst/>
            <a:cxnLst/>
            <a:rect l="l" t="t" r="r" b="b"/>
            <a:pathLst>
              <a:path w="2848" h="117" extrusionOk="0">
                <a:moveTo>
                  <a:pt x="1" y="0"/>
                </a:moveTo>
                <a:lnTo>
                  <a:pt x="1" y="117"/>
                </a:lnTo>
                <a:lnTo>
                  <a:pt x="2848" y="117"/>
                </a:lnTo>
                <a:lnTo>
                  <a:pt x="28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3230b0863b0_0_0"/>
          <p:cNvSpPr/>
          <p:nvPr/>
        </p:nvSpPr>
        <p:spPr>
          <a:xfrm>
            <a:off x="2287172" y="2858504"/>
            <a:ext cx="541482" cy="21775"/>
          </a:xfrm>
          <a:custGeom>
            <a:avLst/>
            <a:gdLst/>
            <a:ahLst/>
            <a:cxnLst/>
            <a:rect l="l" t="t" r="r" b="b"/>
            <a:pathLst>
              <a:path w="3188" h="117" extrusionOk="0">
                <a:moveTo>
                  <a:pt x="1" y="0"/>
                </a:moveTo>
                <a:lnTo>
                  <a:pt x="1" y="117"/>
                </a:lnTo>
                <a:lnTo>
                  <a:pt x="3187" y="117"/>
                </a:lnTo>
                <a:lnTo>
                  <a:pt x="31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3230b0863b0_0_0"/>
          <p:cNvSpPr/>
          <p:nvPr/>
        </p:nvSpPr>
        <p:spPr>
          <a:xfrm>
            <a:off x="2287172" y="2919734"/>
            <a:ext cx="403733" cy="21030"/>
          </a:xfrm>
          <a:custGeom>
            <a:avLst/>
            <a:gdLst/>
            <a:ahLst/>
            <a:cxnLst/>
            <a:rect l="l" t="t" r="r" b="b"/>
            <a:pathLst>
              <a:path w="2377" h="113" extrusionOk="0">
                <a:moveTo>
                  <a:pt x="1" y="1"/>
                </a:moveTo>
                <a:lnTo>
                  <a:pt x="1" y="112"/>
                </a:lnTo>
                <a:lnTo>
                  <a:pt x="2377" y="112"/>
                </a:lnTo>
                <a:lnTo>
                  <a:pt x="23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3230b0863b0_0_0"/>
          <p:cNvSpPr/>
          <p:nvPr/>
        </p:nvSpPr>
        <p:spPr>
          <a:xfrm>
            <a:off x="1782220" y="2460607"/>
            <a:ext cx="464710" cy="510320"/>
          </a:xfrm>
          <a:custGeom>
            <a:avLst/>
            <a:gdLst/>
            <a:ahLst/>
            <a:cxnLst/>
            <a:rect l="l" t="t" r="r" b="b"/>
            <a:pathLst>
              <a:path w="2736" h="2742" extrusionOk="0">
                <a:moveTo>
                  <a:pt x="0" y="1"/>
                </a:moveTo>
                <a:lnTo>
                  <a:pt x="0" y="2741"/>
                </a:lnTo>
                <a:lnTo>
                  <a:pt x="2736" y="2741"/>
                </a:lnTo>
                <a:lnTo>
                  <a:pt x="2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3230b0863b0_0_0"/>
          <p:cNvSpPr/>
          <p:nvPr/>
        </p:nvSpPr>
        <p:spPr>
          <a:xfrm>
            <a:off x="2287172" y="3028234"/>
            <a:ext cx="541482" cy="316019"/>
          </a:xfrm>
          <a:custGeom>
            <a:avLst/>
            <a:gdLst/>
            <a:ahLst/>
            <a:cxnLst/>
            <a:rect l="l" t="t" r="r" b="b"/>
            <a:pathLst>
              <a:path w="3188" h="1698" extrusionOk="0">
                <a:moveTo>
                  <a:pt x="1" y="0"/>
                </a:moveTo>
                <a:lnTo>
                  <a:pt x="1" y="1697"/>
                </a:lnTo>
                <a:lnTo>
                  <a:pt x="3187" y="1697"/>
                </a:lnTo>
                <a:lnTo>
                  <a:pt x="31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3230b0863b0_0_0"/>
          <p:cNvSpPr txBox="1"/>
          <p:nvPr/>
        </p:nvSpPr>
        <p:spPr>
          <a:xfrm>
            <a:off x="3365017" y="1413984"/>
            <a:ext cx="690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100</a:t>
            </a: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7" name="Google Shape;807;g3230b0863b0_0_0"/>
          <p:cNvSpPr txBox="1"/>
          <p:nvPr/>
        </p:nvSpPr>
        <p:spPr>
          <a:xfrm>
            <a:off x="3365017" y="1828160"/>
            <a:ext cx="690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</a:t>
            </a: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8" name="Google Shape;808;g3230b0863b0_0_0"/>
          <p:cNvSpPr txBox="1"/>
          <p:nvPr/>
        </p:nvSpPr>
        <p:spPr>
          <a:xfrm>
            <a:off x="3365017" y="2277029"/>
            <a:ext cx="690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</a:t>
            </a: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9" name="Google Shape;809;g3230b0863b0_0_0"/>
          <p:cNvSpPr txBox="1"/>
          <p:nvPr/>
        </p:nvSpPr>
        <p:spPr>
          <a:xfrm>
            <a:off x="3381607" y="2633760"/>
            <a:ext cx="690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</a:t>
            </a: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0" name="Google Shape;810;g3230b0863b0_0_0"/>
          <p:cNvSpPr txBox="1"/>
          <p:nvPr/>
        </p:nvSpPr>
        <p:spPr>
          <a:xfrm>
            <a:off x="3365017" y="2981713"/>
            <a:ext cx="690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</a:t>
            </a:r>
            <a:r>
              <a:rPr lang="en" sz="16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811" name="Google Shape;811;g3230b0863b0_0_0"/>
          <p:cNvCxnSpPr/>
          <p:nvPr/>
        </p:nvCxnSpPr>
        <p:spPr>
          <a:xfrm rot="10800000" flipH="1">
            <a:off x="4110152" y="3253304"/>
            <a:ext cx="34653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g3230b0863b0_0_0"/>
          <p:cNvCxnSpPr/>
          <p:nvPr/>
        </p:nvCxnSpPr>
        <p:spPr>
          <a:xfrm rot="10800000" flipH="1">
            <a:off x="4110152" y="2826650"/>
            <a:ext cx="34518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g3230b0863b0_0_0"/>
          <p:cNvCxnSpPr/>
          <p:nvPr/>
        </p:nvCxnSpPr>
        <p:spPr>
          <a:xfrm rot="10800000" flipH="1">
            <a:off x="4110152" y="2412280"/>
            <a:ext cx="34518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g3230b0863b0_0_0"/>
          <p:cNvCxnSpPr/>
          <p:nvPr/>
        </p:nvCxnSpPr>
        <p:spPr>
          <a:xfrm rot="10800000" flipH="1">
            <a:off x="4110152" y="2019386"/>
            <a:ext cx="34518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5" name="Google Shape;815;g3230b0863b0_0_0"/>
          <p:cNvCxnSpPr/>
          <p:nvPr/>
        </p:nvCxnSpPr>
        <p:spPr>
          <a:xfrm rot="10800000" flipH="1">
            <a:off x="4110152" y="1591309"/>
            <a:ext cx="34518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g3230b0863b0_0_0"/>
          <p:cNvSpPr/>
          <p:nvPr/>
        </p:nvSpPr>
        <p:spPr>
          <a:xfrm>
            <a:off x="5341219" y="1754764"/>
            <a:ext cx="389100" cy="1475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highlight>
                <a:schemeClr val="accent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g3230b0863b0_0_0"/>
          <p:cNvSpPr/>
          <p:nvPr/>
        </p:nvSpPr>
        <p:spPr>
          <a:xfrm>
            <a:off x="5759599" y="3031837"/>
            <a:ext cx="389100" cy="202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g3230b0863b0_0_0"/>
          <p:cNvSpPr txBox="1"/>
          <p:nvPr/>
        </p:nvSpPr>
        <p:spPr>
          <a:xfrm>
            <a:off x="5289625" y="1179650"/>
            <a:ext cx="49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✔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19" name="Google Shape;819;g3230b0863b0_0_0"/>
          <p:cNvSpPr txBox="1"/>
          <p:nvPr/>
        </p:nvSpPr>
        <p:spPr>
          <a:xfrm>
            <a:off x="5745747" y="1123262"/>
            <a:ext cx="3891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endParaRPr sz="1800">
              <a:solidFill>
                <a:schemeClr val="accent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820" name="Google Shape;820;g3230b0863b0_0_0"/>
          <p:cNvGrpSpPr/>
          <p:nvPr/>
        </p:nvGrpSpPr>
        <p:grpSpPr>
          <a:xfrm>
            <a:off x="2189333" y="3721836"/>
            <a:ext cx="1980298" cy="1008157"/>
            <a:chOff x="2428149" y="4052575"/>
            <a:chExt cx="1657014" cy="830237"/>
          </a:xfrm>
        </p:grpSpPr>
        <p:grpSp>
          <p:nvGrpSpPr>
            <p:cNvPr id="821" name="Google Shape;821;g3230b0863b0_0_0"/>
            <p:cNvGrpSpPr/>
            <p:nvPr/>
          </p:nvGrpSpPr>
          <p:grpSpPr>
            <a:xfrm>
              <a:off x="2428149" y="4052575"/>
              <a:ext cx="1227728" cy="830237"/>
              <a:chOff x="-2082444" y="1418037"/>
              <a:chExt cx="1745420" cy="830237"/>
            </a:xfrm>
          </p:grpSpPr>
          <p:sp>
            <p:nvSpPr>
              <p:cNvPr id="822" name="Google Shape;822;g3230b0863b0_0_0"/>
              <p:cNvSpPr txBox="1"/>
              <p:nvPr/>
            </p:nvSpPr>
            <p:spPr>
              <a:xfrm>
                <a:off x="-2082424" y="1418037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Acuratețe</a:t>
                </a:r>
                <a:endParaRPr sz="1800" b="1" i="0" u="none" strike="noStrike" cap="non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23" name="Google Shape;823;g3230b0863b0_0_0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Cuantificarea rezultatelor eronate</a:t>
                </a:r>
                <a:endParaRPr sz="12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24" name="Google Shape;824;g3230b0863b0_0_0"/>
            <p:cNvSpPr/>
            <p:nvPr/>
          </p:nvSpPr>
          <p:spPr>
            <a:xfrm>
              <a:off x="3655863" y="4253044"/>
              <a:ext cx="429300" cy="4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5" name="Google Shape;825;g3230b0863b0_0_0"/>
          <p:cNvGrpSpPr/>
          <p:nvPr/>
        </p:nvGrpSpPr>
        <p:grpSpPr>
          <a:xfrm>
            <a:off x="5058815" y="3722208"/>
            <a:ext cx="1980296" cy="1008157"/>
            <a:chOff x="5058913" y="4052581"/>
            <a:chExt cx="1657013" cy="830237"/>
          </a:xfrm>
        </p:grpSpPr>
        <p:grpSp>
          <p:nvGrpSpPr>
            <p:cNvPr id="826" name="Google Shape;826;g3230b0863b0_0_0"/>
            <p:cNvGrpSpPr/>
            <p:nvPr/>
          </p:nvGrpSpPr>
          <p:grpSpPr>
            <a:xfrm flipH="1">
              <a:off x="5488198" y="4052581"/>
              <a:ext cx="1227728" cy="830237"/>
              <a:chOff x="-2082444" y="1418037"/>
              <a:chExt cx="1745420" cy="830237"/>
            </a:xfrm>
          </p:grpSpPr>
          <p:sp>
            <p:nvSpPr>
              <p:cNvPr id="827" name="Google Shape;827;g3230b0863b0_0_0"/>
              <p:cNvSpPr txBox="1"/>
              <p:nvPr/>
            </p:nvSpPr>
            <p:spPr>
              <a:xfrm>
                <a:off x="-2082424" y="1418037"/>
                <a:ext cx="1745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7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Generalitate</a:t>
                </a:r>
                <a:endParaRPr sz="1700" b="1" i="0" u="none" strike="noStrike" cap="non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28" name="Google Shape;828;g3230b0863b0_0_0"/>
              <p:cNvSpPr txBox="1"/>
              <p:nvPr/>
            </p:nvSpPr>
            <p:spPr>
              <a:xfrm>
                <a:off x="-2082444" y="1696874"/>
                <a:ext cx="1745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Rezultate bune pe seturi de date neîntâlnite anterior</a:t>
                </a:r>
                <a:endParaRPr sz="12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29" name="Google Shape;829;g3230b0863b0_0_0"/>
            <p:cNvSpPr/>
            <p:nvPr/>
          </p:nvSpPr>
          <p:spPr>
            <a:xfrm flipH="1">
              <a:off x="5058913" y="4253050"/>
              <a:ext cx="429300" cy="429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g322da24350a_1_93"/>
          <p:cNvGrpSpPr/>
          <p:nvPr/>
        </p:nvGrpSpPr>
        <p:grpSpPr>
          <a:xfrm>
            <a:off x="457200" y="1541025"/>
            <a:ext cx="3799787" cy="2971950"/>
            <a:chOff x="457200" y="1541025"/>
            <a:chExt cx="3799787" cy="2971950"/>
          </a:xfrm>
        </p:grpSpPr>
        <p:cxnSp>
          <p:nvCxnSpPr>
            <p:cNvPr id="835" name="Google Shape;835;g322da24350a_1_93"/>
            <p:cNvCxnSpPr>
              <a:stCxn id="836" idx="6"/>
              <a:endCxn id="837" idx="2"/>
            </p:cNvCxnSpPr>
            <p:nvPr/>
          </p:nvCxnSpPr>
          <p:spPr>
            <a:xfrm>
              <a:off x="2086487" y="3201888"/>
              <a:ext cx="217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8" name="Google Shape;838;g322da24350a_1_93"/>
            <p:cNvGrpSpPr/>
            <p:nvPr/>
          </p:nvGrpSpPr>
          <p:grpSpPr>
            <a:xfrm>
              <a:off x="457200" y="1541025"/>
              <a:ext cx="2110500" cy="2971950"/>
              <a:chOff x="457200" y="1541025"/>
              <a:chExt cx="2110500" cy="2971950"/>
            </a:xfrm>
          </p:grpSpPr>
          <p:sp>
            <p:nvSpPr>
              <p:cNvPr id="839" name="Google Shape;839;g322da24350a_1_93"/>
              <p:cNvSpPr txBox="1"/>
              <p:nvPr/>
            </p:nvSpPr>
            <p:spPr>
              <a:xfrm>
                <a:off x="457200" y="1541025"/>
                <a:ext cx="21105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Indicator care măsoară cât de bine funcționează un model</a:t>
                </a:r>
                <a:endPara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6" name="Google Shape;836;g322da24350a_1_93"/>
              <p:cNvSpPr/>
              <p:nvPr/>
            </p:nvSpPr>
            <p:spPr>
              <a:xfrm>
                <a:off x="938387" y="2627838"/>
                <a:ext cx="1148100" cy="1148100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40" name="Google Shape;840;g322da24350a_1_93"/>
              <p:cNvCxnSpPr>
                <a:stCxn id="839" idx="2"/>
                <a:endCxn id="836" idx="0"/>
              </p:cNvCxnSpPr>
              <p:nvPr/>
            </p:nvCxnSpPr>
            <p:spPr>
              <a:xfrm>
                <a:off x="1512450" y="2267325"/>
                <a:ext cx="0" cy="36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1" name="Google Shape;841;g322da24350a_1_93"/>
              <p:cNvCxnSpPr>
                <a:stCxn id="836" idx="4"/>
                <a:endCxn id="842" idx="0"/>
              </p:cNvCxnSpPr>
              <p:nvPr/>
            </p:nvCxnSpPr>
            <p:spPr>
              <a:xfrm>
                <a:off x="1512437" y="3775938"/>
                <a:ext cx="0" cy="36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42" name="Google Shape;842;g322da24350a_1_93"/>
              <p:cNvSpPr/>
              <p:nvPr/>
            </p:nvSpPr>
            <p:spPr>
              <a:xfrm>
                <a:off x="653725" y="4136475"/>
                <a:ext cx="1717500" cy="3765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" sz="18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80%</a:t>
                </a: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3" name="Google Shape;843;g322da24350a_1_93"/>
          <p:cNvGrpSpPr/>
          <p:nvPr/>
        </p:nvGrpSpPr>
        <p:grpSpPr>
          <a:xfrm>
            <a:off x="4886975" y="1541025"/>
            <a:ext cx="3799800" cy="2971950"/>
            <a:chOff x="4886975" y="1541025"/>
            <a:chExt cx="3799800" cy="2971950"/>
          </a:xfrm>
        </p:grpSpPr>
        <p:cxnSp>
          <p:nvCxnSpPr>
            <p:cNvPr id="844" name="Google Shape;844;g322da24350a_1_93"/>
            <p:cNvCxnSpPr>
              <a:stCxn id="837" idx="6"/>
              <a:endCxn id="845" idx="2"/>
            </p:cNvCxnSpPr>
            <p:nvPr/>
          </p:nvCxnSpPr>
          <p:spPr>
            <a:xfrm>
              <a:off x="4886975" y="3201925"/>
              <a:ext cx="217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6" name="Google Shape;846;g322da24350a_1_93"/>
            <p:cNvSpPr txBox="1"/>
            <p:nvPr/>
          </p:nvSpPr>
          <p:spPr>
            <a:xfrm>
              <a:off x="6576275" y="1541025"/>
              <a:ext cx="21105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Generalizare remarcabilă pe seturi de date neexplorate anterior</a:t>
              </a:r>
              <a:endPara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5" name="Google Shape;845;g322da24350a_1_93"/>
            <p:cNvSpPr/>
            <p:nvPr/>
          </p:nvSpPr>
          <p:spPr>
            <a:xfrm>
              <a:off x="7057487" y="2627863"/>
              <a:ext cx="1148100" cy="11481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7" name="Google Shape;847;g322da24350a_1_93"/>
            <p:cNvCxnSpPr>
              <a:stCxn id="846" idx="2"/>
              <a:endCxn id="845" idx="0"/>
            </p:cNvCxnSpPr>
            <p:nvPr/>
          </p:nvCxnSpPr>
          <p:spPr>
            <a:xfrm>
              <a:off x="7631525" y="2267325"/>
              <a:ext cx="0" cy="36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g322da24350a_1_93"/>
            <p:cNvCxnSpPr>
              <a:stCxn id="845" idx="4"/>
              <a:endCxn id="849" idx="0"/>
            </p:cNvCxnSpPr>
            <p:nvPr/>
          </p:nvCxnSpPr>
          <p:spPr>
            <a:xfrm>
              <a:off x="7631537" y="3775963"/>
              <a:ext cx="0" cy="36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9" name="Google Shape;849;g322da24350a_1_93"/>
            <p:cNvSpPr/>
            <p:nvPr/>
          </p:nvSpPr>
          <p:spPr>
            <a:xfrm>
              <a:off x="6772788" y="4136475"/>
              <a:ext cx="1717500" cy="3765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✔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7" name="Google Shape;837;g322da24350a_1_93"/>
          <p:cNvSpPr/>
          <p:nvPr/>
        </p:nvSpPr>
        <p:spPr>
          <a:xfrm>
            <a:off x="4256975" y="2886925"/>
            <a:ext cx="630000" cy="63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g322da24350a_1_93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Modelul Optim</a:t>
            </a:r>
            <a:endParaRPr sz="2400"/>
          </a:p>
        </p:txBody>
      </p:sp>
      <p:grpSp>
        <p:nvGrpSpPr>
          <p:cNvPr id="851" name="Google Shape;851;g322da24350a_1_93"/>
          <p:cNvGrpSpPr/>
          <p:nvPr/>
        </p:nvGrpSpPr>
        <p:grpSpPr>
          <a:xfrm>
            <a:off x="1197426" y="2896503"/>
            <a:ext cx="630022" cy="610769"/>
            <a:chOff x="8977213" y="4055325"/>
            <a:chExt cx="630022" cy="610769"/>
          </a:xfrm>
        </p:grpSpPr>
        <p:sp>
          <p:nvSpPr>
            <p:cNvPr id="852" name="Google Shape;852;g322da24350a_1_93"/>
            <p:cNvSpPr/>
            <p:nvPr/>
          </p:nvSpPr>
          <p:spPr>
            <a:xfrm>
              <a:off x="8977213" y="4055325"/>
              <a:ext cx="383951" cy="378880"/>
            </a:xfrm>
            <a:custGeom>
              <a:avLst/>
              <a:gdLst/>
              <a:ahLst/>
              <a:cxnLst/>
              <a:rect l="l" t="t" r="r" b="b"/>
              <a:pathLst>
                <a:path w="5224" h="5155" extrusionOk="0">
                  <a:moveTo>
                    <a:pt x="351" y="1"/>
                  </a:moveTo>
                  <a:cubicBezTo>
                    <a:pt x="158" y="1"/>
                    <a:pt x="1" y="158"/>
                    <a:pt x="1" y="350"/>
                  </a:cubicBezTo>
                  <a:lnTo>
                    <a:pt x="1" y="4190"/>
                  </a:lnTo>
                  <a:cubicBezTo>
                    <a:pt x="1" y="4382"/>
                    <a:pt x="158" y="4539"/>
                    <a:pt x="351" y="4539"/>
                  </a:cubicBezTo>
                  <a:lnTo>
                    <a:pt x="705" y="4539"/>
                  </a:lnTo>
                  <a:cubicBezTo>
                    <a:pt x="761" y="4539"/>
                    <a:pt x="806" y="4585"/>
                    <a:pt x="806" y="4641"/>
                  </a:cubicBezTo>
                  <a:lnTo>
                    <a:pt x="806" y="5051"/>
                  </a:lnTo>
                  <a:cubicBezTo>
                    <a:pt x="806" y="5111"/>
                    <a:pt x="856" y="5154"/>
                    <a:pt x="909" y="5154"/>
                  </a:cubicBezTo>
                  <a:cubicBezTo>
                    <a:pt x="927" y="5154"/>
                    <a:pt x="946" y="5149"/>
                    <a:pt x="963" y="5137"/>
                  </a:cubicBezTo>
                  <a:lnTo>
                    <a:pt x="1896" y="4555"/>
                  </a:lnTo>
                  <a:cubicBezTo>
                    <a:pt x="1911" y="4544"/>
                    <a:pt x="1931" y="4539"/>
                    <a:pt x="1951" y="4539"/>
                  </a:cubicBezTo>
                  <a:lnTo>
                    <a:pt x="4879" y="4539"/>
                  </a:lnTo>
                  <a:cubicBezTo>
                    <a:pt x="5072" y="4539"/>
                    <a:pt x="5224" y="4382"/>
                    <a:pt x="5224" y="4190"/>
                  </a:cubicBezTo>
                  <a:lnTo>
                    <a:pt x="5224" y="350"/>
                  </a:lnTo>
                  <a:cubicBezTo>
                    <a:pt x="5224" y="158"/>
                    <a:pt x="5072" y="1"/>
                    <a:pt x="4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322da24350a_1_93"/>
            <p:cNvSpPr/>
            <p:nvPr/>
          </p:nvSpPr>
          <p:spPr>
            <a:xfrm>
              <a:off x="9223358" y="4285450"/>
              <a:ext cx="383877" cy="380644"/>
            </a:xfrm>
            <a:custGeom>
              <a:avLst/>
              <a:gdLst/>
              <a:ahLst/>
              <a:cxnLst/>
              <a:rect l="l" t="t" r="r" b="b"/>
              <a:pathLst>
                <a:path w="5223" h="5179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4291"/>
                  </a:lnTo>
                  <a:cubicBezTo>
                    <a:pt x="0" y="4427"/>
                    <a:pt x="112" y="4539"/>
                    <a:pt x="249" y="4539"/>
                  </a:cubicBezTo>
                  <a:lnTo>
                    <a:pt x="3278" y="4539"/>
                  </a:lnTo>
                  <a:cubicBezTo>
                    <a:pt x="3298" y="4539"/>
                    <a:pt x="3318" y="4544"/>
                    <a:pt x="3333" y="4554"/>
                  </a:cubicBezTo>
                  <a:lnTo>
                    <a:pt x="4311" y="5167"/>
                  </a:lnTo>
                  <a:cubicBezTo>
                    <a:pt x="4323" y="5175"/>
                    <a:pt x="4335" y="5178"/>
                    <a:pt x="4348" y="5178"/>
                  </a:cubicBezTo>
                  <a:cubicBezTo>
                    <a:pt x="4386" y="5178"/>
                    <a:pt x="4423" y="5147"/>
                    <a:pt x="4423" y="5101"/>
                  </a:cubicBezTo>
                  <a:lnTo>
                    <a:pt x="4423" y="4615"/>
                  </a:lnTo>
                  <a:cubicBezTo>
                    <a:pt x="4423" y="4569"/>
                    <a:pt x="4453" y="4539"/>
                    <a:pt x="4494" y="4539"/>
                  </a:cubicBezTo>
                  <a:lnTo>
                    <a:pt x="4879" y="4539"/>
                  </a:lnTo>
                  <a:cubicBezTo>
                    <a:pt x="5071" y="4539"/>
                    <a:pt x="5223" y="4382"/>
                    <a:pt x="5223" y="4189"/>
                  </a:cubicBezTo>
                  <a:lnTo>
                    <a:pt x="5223" y="350"/>
                  </a:lnTo>
                  <a:cubicBezTo>
                    <a:pt x="5223" y="157"/>
                    <a:pt x="5071" y="0"/>
                    <a:pt x="4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4" name="Google Shape;854;g322da24350a_1_93"/>
          <p:cNvGrpSpPr/>
          <p:nvPr/>
        </p:nvGrpSpPr>
        <p:grpSpPr>
          <a:xfrm>
            <a:off x="3362178" y="2002110"/>
            <a:ext cx="2492688" cy="2399564"/>
            <a:chOff x="762021" y="2494157"/>
            <a:chExt cx="1595525" cy="1477200"/>
          </a:xfrm>
        </p:grpSpPr>
        <p:sp>
          <p:nvSpPr>
            <p:cNvPr id="855" name="Google Shape;855;g322da24350a_1_93"/>
            <p:cNvSpPr/>
            <p:nvPr/>
          </p:nvSpPr>
          <p:spPr>
            <a:xfrm>
              <a:off x="762021" y="2494157"/>
              <a:ext cx="1593600" cy="1477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322da24350a_1_93"/>
            <p:cNvSpPr txBox="1"/>
            <p:nvPr/>
          </p:nvSpPr>
          <p:spPr>
            <a:xfrm>
              <a:off x="763946" y="3048567"/>
              <a:ext cx="1593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" sz="29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InferSent</a:t>
              </a:r>
              <a:endParaRPr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57" name="Google Shape;857;g322da24350a_1_93"/>
          <p:cNvSpPr txBox="1"/>
          <p:nvPr/>
        </p:nvSpPr>
        <p:spPr>
          <a:xfrm>
            <a:off x="1234475" y="2805000"/>
            <a:ext cx="3054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8" name="Google Shape;858;g322da24350a_1_93"/>
          <p:cNvSpPr txBox="1"/>
          <p:nvPr/>
        </p:nvSpPr>
        <p:spPr>
          <a:xfrm>
            <a:off x="1457850" y="3087950"/>
            <a:ext cx="3696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✔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grpSp>
        <p:nvGrpSpPr>
          <p:cNvPr id="859" name="Google Shape;859;g322da24350a_1_93"/>
          <p:cNvGrpSpPr/>
          <p:nvPr/>
        </p:nvGrpSpPr>
        <p:grpSpPr>
          <a:xfrm>
            <a:off x="7392611" y="2877385"/>
            <a:ext cx="530168" cy="610767"/>
            <a:chOff x="5347510" y="5407333"/>
            <a:chExt cx="439973" cy="500710"/>
          </a:xfrm>
        </p:grpSpPr>
        <p:sp>
          <p:nvSpPr>
            <p:cNvPr id="860" name="Google Shape;860;g322da24350a_1_93"/>
            <p:cNvSpPr/>
            <p:nvPr/>
          </p:nvSpPr>
          <p:spPr>
            <a:xfrm>
              <a:off x="5697481" y="5731894"/>
              <a:ext cx="90002" cy="176149"/>
            </a:xfrm>
            <a:custGeom>
              <a:avLst/>
              <a:gdLst/>
              <a:ahLst/>
              <a:cxnLst/>
              <a:rect l="l" t="t" r="r" b="b"/>
              <a:pathLst>
                <a:path w="1541" h="3016" extrusionOk="0">
                  <a:moveTo>
                    <a:pt x="1" y="0"/>
                  </a:moveTo>
                  <a:lnTo>
                    <a:pt x="1" y="2234"/>
                  </a:lnTo>
                  <a:cubicBezTo>
                    <a:pt x="1" y="2644"/>
                    <a:pt x="320" y="2994"/>
                    <a:pt x="730" y="3014"/>
                  </a:cubicBezTo>
                  <a:cubicBezTo>
                    <a:pt x="745" y="3015"/>
                    <a:pt x="760" y="3015"/>
                    <a:pt x="775" y="3015"/>
                  </a:cubicBezTo>
                  <a:cubicBezTo>
                    <a:pt x="1200" y="3015"/>
                    <a:pt x="1541" y="2670"/>
                    <a:pt x="1541" y="2244"/>
                  </a:cubicBezTo>
                  <a:lnTo>
                    <a:pt x="1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322da24350a_1_93"/>
            <p:cNvSpPr/>
            <p:nvPr/>
          </p:nvSpPr>
          <p:spPr>
            <a:xfrm>
              <a:off x="5347510" y="5407333"/>
              <a:ext cx="394993" cy="500648"/>
            </a:xfrm>
            <a:custGeom>
              <a:avLst/>
              <a:gdLst/>
              <a:ahLst/>
              <a:cxnLst/>
              <a:rect l="l" t="t" r="r" b="b"/>
              <a:pathLst>
                <a:path w="6763" h="8572" extrusionOk="0">
                  <a:moveTo>
                    <a:pt x="1743" y="0"/>
                  </a:moveTo>
                  <a:lnTo>
                    <a:pt x="0" y="1743"/>
                  </a:lnTo>
                  <a:lnTo>
                    <a:pt x="0" y="7568"/>
                  </a:lnTo>
                  <a:cubicBezTo>
                    <a:pt x="0" y="8120"/>
                    <a:pt x="451" y="8571"/>
                    <a:pt x="1008" y="8571"/>
                  </a:cubicBezTo>
                  <a:lnTo>
                    <a:pt x="6763" y="8571"/>
                  </a:lnTo>
                  <a:cubicBezTo>
                    <a:pt x="6352" y="8561"/>
                    <a:pt x="6028" y="8216"/>
                    <a:pt x="6028" y="7806"/>
                  </a:cubicBezTo>
                  <a:lnTo>
                    <a:pt x="6028" y="253"/>
                  </a:lnTo>
                  <a:cubicBezTo>
                    <a:pt x="6028" y="112"/>
                    <a:pt x="5917" y="0"/>
                    <a:pt x="5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322da24350a_1_93"/>
            <p:cNvSpPr/>
            <p:nvPr/>
          </p:nvSpPr>
          <p:spPr>
            <a:xfrm>
              <a:off x="5347510" y="5407333"/>
              <a:ext cx="101800" cy="101800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1743" y="0"/>
                  </a:moveTo>
                  <a:lnTo>
                    <a:pt x="0" y="1743"/>
                  </a:lnTo>
                  <a:lnTo>
                    <a:pt x="1489" y="1743"/>
                  </a:lnTo>
                  <a:cubicBezTo>
                    <a:pt x="1631" y="1743"/>
                    <a:pt x="1743" y="1631"/>
                    <a:pt x="1743" y="1489"/>
                  </a:cubicBezTo>
                  <a:lnTo>
                    <a:pt x="174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322da24350a_1_93"/>
            <p:cNvSpPr/>
            <p:nvPr/>
          </p:nvSpPr>
          <p:spPr>
            <a:xfrm>
              <a:off x="5406384" y="5556151"/>
              <a:ext cx="234671" cy="29319"/>
            </a:xfrm>
            <a:custGeom>
              <a:avLst/>
              <a:gdLst/>
              <a:ahLst/>
              <a:cxnLst/>
              <a:rect l="l" t="t" r="r" b="b"/>
              <a:pathLst>
                <a:path w="4018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502"/>
                    <a:pt x="248" y="502"/>
                  </a:cubicBezTo>
                  <a:lnTo>
                    <a:pt x="3764" y="502"/>
                  </a:lnTo>
                  <a:cubicBezTo>
                    <a:pt x="3906" y="502"/>
                    <a:pt x="4017" y="385"/>
                    <a:pt x="4017" y="248"/>
                  </a:cubicBezTo>
                  <a:cubicBezTo>
                    <a:pt x="4017" y="112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322da24350a_1_93"/>
            <p:cNvSpPr/>
            <p:nvPr/>
          </p:nvSpPr>
          <p:spPr>
            <a:xfrm>
              <a:off x="5406384" y="5614732"/>
              <a:ext cx="234671" cy="29319"/>
            </a:xfrm>
            <a:custGeom>
              <a:avLst/>
              <a:gdLst/>
              <a:ahLst/>
              <a:cxnLst/>
              <a:rect l="l" t="t" r="r" b="b"/>
              <a:pathLst>
                <a:path w="4018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48"/>
                  </a:cubicBezTo>
                  <a:cubicBezTo>
                    <a:pt x="0" y="390"/>
                    <a:pt x="112" y="502"/>
                    <a:pt x="248" y="502"/>
                  </a:cubicBezTo>
                  <a:lnTo>
                    <a:pt x="3764" y="502"/>
                  </a:lnTo>
                  <a:cubicBezTo>
                    <a:pt x="3906" y="502"/>
                    <a:pt x="4017" y="390"/>
                    <a:pt x="4017" y="248"/>
                  </a:cubicBezTo>
                  <a:cubicBezTo>
                    <a:pt x="4017" y="112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322da24350a_1_93"/>
            <p:cNvSpPr/>
            <p:nvPr/>
          </p:nvSpPr>
          <p:spPr>
            <a:xfrm>
              <a:off x="5406384" y="5673313"/>
              <a:ext cx="234671" cy="29319"/>
            </a:xfrm>
            <a:custGeom>
              <a:avLst/>
              <a:gdLst/>
              <a:ahLst/>
              <a:cxnLst/>
              <a:rect l="l" t="t" r="r" b="b"/>
              <a:pathLst>
                <a:path w="4018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53"/>
                  </a:cubicBezTo>
                  <a:cubicBezTo>
                    <a:pt x="0" y="390"/>
                    <a:pt x="112" y="502"/>
                    <a:pt x="248" y="502"/>
                  </a:cubicBezTo>
                  <a:lnTo>
                    <a:pt x="3764" y="502"/>
                  </a:lnTo>
                  <a:cubicBezTo>
                    <a:pt x="3906" y="502"/>
                    <a:pt x="4017" y="390"/>
                    <a:pt x="4017" y="253"/>
                  </a:cubicBezTo>
                  <a:cubicBezTo>
                    <a:pt x="4017" y="112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22da24350a_1_93"/>
            <p:cNvSpPr/>
            <p:nvPr/>
          </p:nvSpPr>
          <p:spPr>
            <a:xfrm>
              <a:off x="5406384" y="5731894"/>
              <a:ext cx="234671" cy="29611"/>
            </a:xfrm>
            <a:custGeom>
              <a:avLst/>
              <a:gdLst/>
              <a:ahLst/>
              <a:cxnLst/>
              <a:rect l="l" t="t" r="r" b="b"/>
              <a:pathLst>
                <a:path w="4018" h="507" extrusionOk="0">
                  <a:moveTo>
                    <a:pt x="248" y="0"/>
                  </a:moveTo>
                  <a:cubicBezTo>
                    <a:pt x="112" y="0"/>
                    <a:pt x="0" y="117"/>
                    <a:pt x="0" y="253"/>
                  </a:cubicBezTo>
                  <a:cubicBezTo>
                    <a:pt x="0" y="390"/>
                    <a:pt x="112" y="507"/>
                    <a:pt x="248" y="507"/>
                  </a:cubicBezTo>
                  <a:lnTo>
                    <a:pt x="3764" y="507"/>
                  </a:lnTo>
                  <a:cubicBezTo>
                    <a:pt x="3906" y="507"/>
                    <a:pt x="4017" y="390"/>
                    <a:pt x="4017" y="253"/>
                  </a:cubicBezTo>
                  <a:cubicBezTo>
                    <a:pt x="4017" y="117"/>
                    <a:pt x="3906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322da24350a_1_93"/>
            <p:cNvSpPr/>
            <p:nvPr/>
          </p:nvSpPr>
          <p:spPr>
            <a:xfrm>
              <a:off x="5406384" y="5790767"/>
              <a:ext cx="176091" cy="29319"/>
            </a:xfrm>
            <a:custGeom>
              <a:avLst/>
              <a:gdLst/>
              <a:ahLst/>
              <a:cxnLst/>
              <a:rect l="l" t="t" r="r" b="b"/>
              <a:pathLst>
                <a:path w="3015" h="502" extrusionOk="0">
                  <a:moveTo>
                    <a:pt x="248" y="0"/>
                  </a:moveTo>
                  <a:cubicBezTo>
                    <a:pt x="112" y="0"/>
                    <a:pt x="0" y="112"/>
                    <a:pt x="0" y="248"/>
                  </a:cubicBezTo>
                  <a:cubicBezTo>
                    <a:pt x="0" y="390"/>
                    <a:pt x="112" y="502"/>
                    <a:pt x="248" y="502"/>
                  </a:cubicBezTo>
                  <a:lnTo>
                    <a:pt x="2761" y="502"/>
                  </a:lnTo>
                  <a:cubicBezTo>
                    <a:pt x="2898" y="502"/>
                    <a:pt x="3014" y="390"/>
                    <a:pt x="3014" y="248"/>
                  </a:cubicBezTo>
                  <a:cubicBezTo>
                    <a:pt x="3014" y="112"/>
                    <a:pt x="2898" y="0"/>
                    <a:pt x="2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22e69903d6_0_3"/>
          <p:cNvSpPr txBox="1">
            <a:spLocks noGrp="1"/>
          </p:cNvSpPr>
          <p:nvPr>
            <p:ph type="title"/>
          </p:nvPr>
        </p:nvSpPr>
        <p:spPr>
          <a:xfrm>
            <a:off x="2351400" y="410400"/>
            <a:ext cx="44412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Diagrama non-tehnica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g322e69903d6_0_3"/>
          <p:cNvSpPr/>
          <p:nvPr/>
        </p:nvSpPr>
        <p:spPr>
          <a:xfrm flipH="1">
            <a:off x="610875" y="205275"/>
            <a:ext cx="1732500" cy="538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g322e69903d6_0_3"/>
          <p:cNvSpPr txBox="1"/>
          <p:nvPr/>
        </p:nvSpPr>
        <p:spPr>
          <a:xfrm>
            <a:off x="739885" y="278764"/>
            <a:ext cx="14745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Aplicatie</a:t>
            </a:r>
            <a:endParaRPr sz="2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5" name="Google Shape;875;g322e69903d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575" y="1006850"/>
            <a:ext cx="7158850" cy="41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22e69903d6_0_8"/>
          <p:cNvSpPr txBox="1">
            <a:spLocks noGrp="1"/>
          </p:cNvSpPr>
          <p:nvPr>
            <p:ph type="title"/>
          </p:nvPr>
        </p:nvSpPr>
        <p:spPr>
          <a:xfrm>
            <a:off x="457200" y="534350"/>
            <a:ext cx="82296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Prezentare Aplicației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-Demo-</a:t>
            </a:r>
            <a:endParaRPr/>
          </a:p>
        </p:txBody>
      </p:sp>
      <p:sp>
        <p:nvSpPr>
          <p:cNvPr id="881" name="Google Shape;881;g322e69903d6_0_8"/>
          <p:cNvSpPr/>
          <p:nvPr/>
        </p:nvSpPr>
        <p:spPr>
          <a:xfrm flipH="1">
            <a:off x="610875" y="205275"/>
            <a:ext cx="1732500" cy="538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322e69903d6_0_8"/>
          <p:cNvSpPr txBox="1"/>
          <p:nvPr/>
        </p:nvSpPr>
        <p:spPr>
          <a:xfrm>
            <a:off x="739885" y="278764"/>
            <a:ext cx="14745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Aplicatie</a:t>
            </a:r>
            <a:endParaRPr sz="2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3" name="Google Shape;883;g322e69903d6_0_8" title="Demo SimQuer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775" y="1358650"/>
            <a:ext cx="6165226" cy="34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g322e69903d6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225" y="3229246"/>
            <a:ext cx="2868803" cy="161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322e69903d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225" y="1440813"/>
            <a:ext cx="2868803" cy="1670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0" name="Google Shape;890;g322e69903d6_0_43"/>
          <p:cNvGrpSpPr/>
          <p:nvPr/>
        </p:nvGrpSpPr>
        <p:grpSpPr>
          <a:xfrm>
            <a:off x="457175" y="3903025"/>
            <a:ext cx="5813450" cy="819750"/>
            <a:chOff x="457175" y="3903025"/>
            <a:chExt cx="5813450" cy="819750"/>
          </a:xfrm>
        </p:grpSpPr>
        <p:sp>
          <p:nvSpPr>
            <p:cNvPr id="891" name="Google Shape;891;g322e69903d6_0_43"/>
            <p:cNvSpPr/>
            <p:nvPr/>
          </p:nvSpPr>
          <p:spPr>
            <a:xfrm>
              <a:off x="2928600" y="3968875"/>
              <a:ext cx="1739100" cy="441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Salvare istoric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2" name="Google Shape;892;g322e69903d6_0_43"/>
            <p:cNvCxnSpPr>
              <a:stCxn id="891" idx="3"/>
              <a:endCxn id="893" idx="6"/>
            </p:cNvCxnSpPr>
            <p:nvPr/>
          </p:nvCxnSpPr>
          <p:spPr>
            <a:xfrm>
              <a:off x="4667700" y="41893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3" name="Google Shape;893;g322e69903d6_0_43"/>
            <p:cNvSpPr/>
            <p:nvPr/>
          </p:nvSpPr>
          <p:spPr>
            <a:xfrm flipH="1">
              <a:off x="5028625" y="4002925"/>
              <a:ext cx="405900" cy="372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2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4" name="Google Shape;894;g322e69903d6_0_43"/>
            <p:cNvCxnSpPr/>
            <p:nvPr/>
          </p:nvCxnSpPr>
          <p:spPr>
            <a:xfrm>
              <a:off x="2567675" y="4189375"/>
              <a:ext cx="40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5" name="Google Shape;895;g322e69903d6_0_43"/>
            <p:cNvSpPr txBox="1"/>
            <p:nvPr/>
          </p:nvSpPr>
          <p:spPr>
            <a:xfrm flipH="1">
              <a:off x="457175" y="3903025"/>
              <a:ext cx="211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Istoricul căutărilor </a:t>
              </a:r>
              <a:r>
                <a:rPr lang="en" sz="13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este </a:t>
              </a:r>
              <a:r>
                <a:rPr lang="en" sz="13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salvat </a:t>
              </a:r>
              <a:r>
                <a:rPr lang="en" sz="13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automat pentru acces ulterior.</a:t>
              </a:r>
              <a:endParaRPr sz="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96" name="Google Shape;896;g322e69903d6_0_43"/>
            <p:cNvCxnSpPr>
              <a:stCxn id="893" idx="2"/>
            </p:cNvCxnSpPr>
            <p:nvPr/>
          </p:nvCxnSpPr>
          <p:spPr>
            <a:xfrm>
              <a:off x="5434525" y="4189375"/>
              <a:ext cx="836100" cy="5334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897" name="Google Shape;897;g322e69903d6_0_43"/>
          <p:cNvSpPr/>
          <p:nvPr/>
        </p:nvSpPr>
        <p:spPr>
          <a:xfrm>
            <a:off x="6471950" y="3323600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g322e69903d6_0_43"/>
          <p:cNvSpPr/>
          <p:nvPr/>
        </p:nvSpPr>
        <p:spPr>
          <a:xfrm>
            <a:off x="6275125" y="2188738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g322e69903d6_0_43"/>
          <p:cNvSpPr/>
          <p:nvPr/>
        </p:nvSpPr>
        <p:spPr>
          <a:xfrm>
            <a:off x="6995625" y="1489838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g322e69903d6_0_43"/>
          <p:cNvSpPr/>
          <p:nvPr/>
        </p:nvSpPr>
        <p:spPr>
          <a:xfrm>
            <a:off x="6275113" y="2918013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1" name="Google Shape;901;g322e69903d6_0_43"/>
          <p:cNvGrpSpPr/>
          <p:nvPr/>
        </p:nvGrpSpPr>
        <p:grpSpPr>
          <a:xfrm>
            <a:off x="376850" y="3029525"/>
            <a:ext cx="6618200" cy="998850"/>
            <a:chOff x="457175" y="3041000"/>
            <a:chExt cx="6618200" cy="998850"/>
          </a:xfrm>
        </p:grpSpPr>
        <p:sp>
          <p:nvSpPr>
            <p:cNvPr id="902" name="Google Shape;902;g322e69903d6_0_43"/>
            <p:cNvSpPr/>
            <p:nvPr/>
          </p:nvSpPr>
          <p:spPr>
            <a:xfrm>
              <a:off x="3013625" y="3106850"/>
              <a:ext cx="1620300" cy="441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Analiza scoruri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3" name="Google Shape;903;g322e69903d6_0_43"/>
            <p:cNvCxnSpPr>
              <a:stCxn id="902" idx="3"/>
              <a:endCxn id="904" idx="6"/>
            </p:cNvCxnSpPr>
            <p:nvPr/>
          </p:nvCxnSpPr>
          <p:spPr>
            <a:xfrm>
              <a:off x="4633925" y="3327350"/>
              <a:ext cx="246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4" name="Google Shape;904;g322e69903d6_0_43"/>
            <p:cNvSpPr/>
            <p:nvPr/>
          </p:nvSpPr>
          <p:spPr>
            <a:xfrm flipH="1">
              <a:off x="4880575" y="3147950"/>
              <a:ext cx="405900" cy="358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" sz="22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5" name="Google Shape;905;g322e69903d6_0_43"/>
            <p:cNvCxnSpPr/>
            <p:nvPr/>
          </p:nvCxnSpPr>
          <p:spPr>
            <a:xfrm>
              <a:off x="2587700" y="3327350"/>
              <a:ext cx="40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6" name="Google Shape;906;g322e69903d6_0_43"/>
            <p:cNvSpPr txBox="1"/>
            <p:nvPr/>
          </p:nvSpPr>
          <p:spPr>
            <a:xfrm flipH="1">
              <a:off x="457175" y="3041000"/>
              <a:ext cx="211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Rezultatele sunt afișate </a:t>
              </a:r>
              <a:r>
                <a:rPr lang="en" sz="13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în ordinea relevanței</a:t>
              </a:r>
              <a:r>
                <a:rPr lang="en" sz="13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, cu scoruri între 0 și 5 stele.</a:t>
              </a:r>
              <a:endParaRPr sz="13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07" name="Google Shape;907;g322e69903d6_0_43"/>
            <p:cNvCxnSpPr>
              <a:stCxn id="904" idx="2"/>
            </p:cNvCxnSpPr>
            <p:nvPr/>
          </p:nvCxnSpPr>
          <p:spPr>
            <a:xfrm>
              <a:off x="5286475" y="3327350"/>
              <a:ext cx="1788900" cy="7125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908" name="Google Shape;908;g322e69903d6_0_43"/>
          <p:cNvGrpSpPr/>
          <p:nvPr/>
        </p:nvGrpSpPr>
        <p:grpSpPr>
          <a:xfrm>
            <a:off x="376850" y="2064038"/>
            <a:ext cx="7153854" cy="694200"/>
            <a:chOff x="376825" y="2019300"/>
            <a:chExt cx="7153854" cy="694200"/>
          </a:xfrm>
        </p:grpSpPr>
        <p:sp>
          <p:nvSpPr>
            <p:cNvPr id="909" name="Google Shape;909;g322e69903d6_0_43"/>
            <p:cNvSpPr/>
            <p:nvPr/>
          </p:nvSpPr>
          <p:spPr>
            <a:xfrm>
              <a:off x="2973575" y="2244813"/>
              <a:ext cx="1284000" cy="441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Cautare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0" name="Google Shape;910;g322e69903d6_0_43"/>
            <p:cNvCxnSpPr>
              <a:stCxn id="909" idx="3"/>
              <a:endCxn id="911" idx="6"/>
            </p:cNvCxnSpPr>
            <p:nvPr/>
          </p:nvCxnSpPr>
          <p:spPr>
            <a:xfrm>
              <a:off x="4257575" y="2465313"/>
              <a:ext cx="458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1" name="Google Shape;911;g322e69903d6_0_43"/>
            <p:cNvSpPr/>
            <p:nvPr/>
          </p:nvSpPr>
          <p:spPr>
            <a:xfrm flipH="1">
              <a:off x="4715779" y="2284550"/>
              <a:ext cx="405900" cy="361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22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2" name="Google Shape;912;g322e69903d6_0_43"/>
            <p:cNvCxnSpPr/>
            <p:nvPr/>
          </p:nvCxnSpPr>
          <p:spPr>
            <a:xfrm>
              <a:off x="2567675" y="2465325"/>
              <a:ext cx="40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3" name="Google Shape;913;g322e69903d6_0_43"/>
            <p:cNvSpPr txBox="1"/>
            <p:nvPr/>
          </p:nvSpPr>
          <p:spPr>
            <a:xfrm flipH="1">
              <a:off x="376825" y="2019300"/>
              <a:ext cx="2208900" cy="6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Aplicația permite utilizatorilor să caute </a:t>
              </a:r>
              <a:r>
                <a:rPr lang="en" sz="13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știri similare</a:t>
              </a:r>
              <a:r>
                <a:rPr lang="en" sz="13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pe baza unei propoziții introduse sau a unui document incarcat.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14" name="Google Shape;914;g322e69903d6_0_43"/>
            <p:cNvCxnSpPr>
              <a:stCxn id="911" idx="2"/>
            </p:cNvCxnSpPr>
            <p:nvPr/>
          </p:nvCxnSpPr>
          <p:spPr>
            <a:xfrm rot="10800000" flipH="1">
              <a:off x="5121679" y="2257100"/>
              <a:ext cx="2409000" cy="2082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915" name="Google Shape;915;g322e69903d6_0_43"/>
          <p:cNvGrpSpPr/>
          <p:nvPr/>
        </p:nvGrpSpPr>
        <p:grpSpPr>
          <a:xfrm>
            <a:off x="457192" y="1284055"/>
            <a:ext cx="5882741" cy="430842"/>
            <a:chOff x="457175" y="1316950"/>
            <a:chExt cx="5849400" cy="572700"/>
          </a:xfrm>
        </p:grpSpPr>
        <p:sp>
          <p:nvSpPr>
            <p:cNvPr id="916" name="Google Shape;916;g322e69903d6_0_43"/>
            <p:cNvSpPr txBox="1"/>
            <p:nvPr/>
          </p:nvSpPr>
          <p:spPr>
            <a:xfrm flipH="1">
              <a:off x="457175" y="1316950"/>
              <a:ext cx="211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La prima utilizare, utilizatorii trebuie să își creeze un </a:t>
              </a:r>
              <a:r>
                <a:rPr lang="en" sz="13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</a:t>
              </a:r>
              <a:r>
                <a:rPr lang="en" sz="13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.</a:t>
              </a:r>
              <a:endParaRPr sz="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7" name="Google Shape;917;g322e69903d6_0_43"/>
            <p:cNvSpPr/>
            <p:nvPr/>
          </p:nvSpPr>
          <p:spPr>
            <a:xfrm>
              <a:off x="3040774" y="1382804"/>
              <a:ext cx="1349400" cy="441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Creare cont 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8" name="Google Shape;918;g322e69903d6_0_43"/>
            <p:cNvCxnSpPr>
              <a:stCxn id="917" idx="3"/>
              <a:endCxn id="919" idx="6"/>
            </p:cNvCxnSpPr>
            <p:nvPr/>
          </p:nvCxnSpPr>
          <p:spPr>
            <a:xfrm>
              <a:off x="4390174" y="1603304"/>
              <a:ext cx="35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g322e69903d6_0_43"/>
            <p:cNvSpPr/>
            <p:nvPr/>
          </p:nvSpPr>
          <p:spPr>
            <a:xfrm flipH="1">
              <a:off x="4745675" y="1349942"/>
              <a:ext cx="405900" cy="50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22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0" name="Google Shape;920;g322e69903d6_0_43"/>
            <p:cNvCxnSpPr>
              <a:endCxn id="917" idx="1"/>
            </p:cNvCxnSpPr>
            <p:nvPr/>
          </p:nvCxnSpPr>
          <p:spPr>
            <a:xfrm>
              <a:off x="2601274" y="1603304"/>
              <a:ext cx="43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g322e69903d6_0_43"/>
            <p:cNvCxnSpPr>
              <a:stCxn id="919" idx="2"/>
            </p:cNvCxnSpPr>
            <p:nvPr/>
          </p:nvCxnSpPr>
          <p:spPr>
            <a:xfrm>
              <a:off x="5151575" y="1603292"/>
              <a:ext cx="1155000" cy="1962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922" name="Google Shape;922;g322e69903d6_0_43"/>
          <p:cNvSpPr txBox="1">
            <a:spLocks noGrp="1"/>
          </p:cNvSpPr>
          <p:nvPr>
            <p:ph type="title"/>
          </p:nvPr>
        </p:nvSpPr>
        <p:spPr>
          <a:xfrm>
            <a:off x="457200" y="6557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Funcționalitățile Aplicației</a:t>
            </a:r>
            <a:endParaRPr/>
          </a:p>
        </p:txBody>
      </p:sp>
      <p:sp>
        <p:nvSpPr>
          <p:cNvPr id="923" name="Google Shape;923;g322e69903d6_0_43"/>
          <p:cNvSpPr/>
          <p:nvPr/>
        </p:nvSpPr>
        <p:spPr>
          <a:xfrm flipH="1">
            <a:off x="610875" y="205275"/>
            <a:ext cx="1732500" cy="538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g322e69903d6_0_43"/>
          <p:cNvSpPr txBox="1"/>
          <p:nvPr/>
        </p:nvSpPr>
        <p:spPr>
          <a:xfrm>
            <a:off x="739885" y="278764"/>
            <a:ext cx="14745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Aplicatie</a:t>
            </a:r>
            <a:endParaRPr sz="2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g31e34420ccd_0_0"/>
          <p:cNvGrpSpPr/>
          <p:nvPr/>
        </p:nvGrpSpPr>
        <p:grpSpPr>
          <a:xfrm>
            <a:off x="3909728" y="1679150"/>
            <a:ext cx="1231811" cy="613335"/>
            <a:chOff x="4777600" y="1070122"/>
            <a:chExt cx="1583711" cy="795300"/>
          </a:xfrm>
        </p:grpSpPr>
        <p:sp>
          <p:nvSpPr>
            <p:cNvPr id="930" name="Google Shape;930;g31e34420ccd_0_0"/>
            <p:cNvSpPr/>
            <p:nvPr/>
          </p:nvSpPr>
          <p:spPr>
            <a:xfrm>
              <a:off x="4777600" y="1070122"/>
              <a:ext cx="1583700" cy="795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31e34420ccd_0_0"/>
            <p:cNvSpPr txBox="1"/>
            <p:nvPr/>
          </p:nvSpPr>
          <p:spPr>
            <a:xfrm flipH="1">
              <a:off x="4777611" y="1313134"/>
              <a:ext cx="15837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Tehnologii</a:t>
              </a:r>
              <a:endParaRPr sz="1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32" name="Google Shape;932;g31e34420ccd_0_0"/>
          <p:cNvGrpSpPr/>
          <p:nvPr/>
        </p:nvGrpSpPr>
        <p:grpSpPr>
          <a:xfrm>
            <a:off x="3758478" y="2765617"/>
            <a:ext cx="1534513" cy="897409"/>
            <a:chOff x="4406109" y="1615875"/>
            <a:chExt cx="2153400" cy="996900"/>
          </a:xfrm>
        </p:grpSpPr>
        <p:sp>
          <p:nvSpPr>
            <p:cNvPr id="933" name="Google Shape;933;g31e34420ccd_0_0"/>
            <p:cNvSpPr/>
            <p:nvPr/>
          </p:nvSpPr>
          <p:spPr>
            <a:xfrm>
              <a:off x="4406109" y="1615875"/>
              <a:ext cx="2153400" cy="9969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31e34420ccd_0_0"/>
            <p:cNvSpPr txBox="1"/>
            <p:nvPr/>
          </p:nvSpPr>
          <p:spPr>
            <a:xfrm flipH="1">
              <a:off x="4620309" y="1940017"/>
              <a:ext cx="1725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Similaritate Semantică</a:t>
              </a:r>
              <a:endParaRPr sz="1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935" name="Google Shape;935;g31e34420ccd_0_0"/>
          <p:cNvCxnSpPr>
            <a:endCxn id="936" idx="2"/>
          </p:cNvCxnSpPr>
          <p:nvPr/>
        </p:nvCxnSpPr>
        <p:spPr>
          <a:xfrm rot="10800000">
            <a:off x="3434545" y="1433736"/>
            <a:ext cx="3600" cy="53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7" name="Google Shape;937;g31e34420ccd_0_0"/>
          <p:cNvCxnSpPr/>
          <p:nvPr/>
        </p:nvCxnSpPr>
        <p:spPr>
          <a:xfrm rot="5400000">
            <a:off x="5379943" y="1735634"/>
            <a:ext cx="2700" cy="4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8" name="Google Shape;938;g31e34420ccd_0_0"/>
          <p:cNvCxnSpPr/>
          <p:nvPr/>
        </p:nvCxnSpPr>
        <p:spPr>
          <a:xfrm rot="5400000">
            <a:off x="3670028" y="1735169"/>
            <a:ext cx="2700" cy="47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9" name="Google Shape;939;g31e34420ccd_0_0"/>
          <p:cNvCxnSpPr>
            <a:endCxn id="940" idx="2"/>
          </p:cNvCxnSpPr>
          <p:nvPr/>
        </p:nvCxnSpPr>
        <p:spPr>
          <a:xfrm rot="10800000">
            <a:off x="5619329" y="1433736"/>
            <a:ext cx="3300" cy="54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1" name="Google Shape;941;g31e34420ccd_0_0"/>
          <p:cNvCxnSpPr/>
          <p:nvPr/>
        </p:nvCxnSpPr>
        <p:spPr>
          <a:xfrm>
            <a:off x="5832442" y="3282294"/>
            <a:ext cx="2700" cy="473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2" name="Google Shape;942;g31e34420ccd_0_0"/>
          <p:cNvCxnSpPr/>
          <p:nvPr/>
        </p:nvCxnSpPr>
        <p:spPr>
          <a:xfrm rot="5400000">
            <a:off x="5559742" y="3014274"/>
            <a:ext cx="6300" cy="53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3" name="Google Shape;943;g31e34420ccd_0_0"/>
          <p:cNvCxnSpPr/>
          <p:nvPr/>
        </p:nvCxnSpPr>
        <p:spPr>
          <a:xfrm rot="-5400000">
            <a:off x="3485959" y="3014995"/>
            <a:ext cx="6300" cy="53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4" name="Google Shape;944;g31e34420ccd_0_0"/>
          <p:cNvCxnSpPr/>
          <p:nvPr/>
        </p:nvCxnSpPr>
        <p:spPr>
          <a:xfrm rot="10800000">
            <a:off x="3216859" y="3283130"/>
            <a:ext cx="2700" cy="473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5" name="Google Shape;945;g31e34420ccd_0_0"/>
          <p:cNvCxnSpPr/>
          <p:nvPr/>
        </p:nvCxnSpPr>
        <p:spPr>
          <a:xfrm rot="10800000">
            <a:off x="4524530" y="2292456"/>
            <a:ext cx="2700" cy="473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6" name="Google Shape;946;g31e34420ccd_0_0"/>
          <p:cNvSpPr/>
          <p:nvPr/>
        </p:nvSpPr>
        <p:spPr>
          <a:xfrm flipH="1">
            <a:off x="411168" y="3053911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STSb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31e34420ccd_0_0"/>
          <p:cNvSpPr/>
          <p:nvPr/>
        </p:nvSpPr>
        <p:spPr>
          <a:xfrm flipH="1">
            <a:off x="411156" y="4240909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SICK-R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31e34420ccd_0_0"/>
          <p:cNvSpPr/>
          <p:nvPr/>
        </p:nvSpPr>
        <p:spPr>
          <a:xfrm flipH="1">
            <a:off x="7088850" y="3056991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Universal Sentence Encoder</a:t>
            </a: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31e34420ccd_0_0"/>
          <p:cNvSpPr/>
          <p:nvPr/>
        </p:nvSpPr>
        <p:spPr>
          <a:xfrm flipH="1">
            <a:off x="6543889" y="970489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flask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31e34420ccd_0_0"/>
          <p:cNvSpPr/>
          <p:nvPr/>
        </p:nvSpPr>
        <p:spPr>
          <a:xfrm flipH="1">
            <a:off x="6589887" y="1597305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tailwind CSS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1" name="Google Shape;951;g31e34420ccd_0_0"/>
          <p:cNvSpPr/>
          <p:nvPr/>
        </p:nvSpPr>
        <p:spPr>
          <a:xfrm flipH="1">
            <a:off x="7055126" y="2413221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InferSent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g31e34420ccd_0_0"/>
          <p:cNvSpPr/>
          <p:nvPr/>
        </p:nvSpPr>
        <p:spPr>
          <a:xfrm flipH="1">
            <a:off x="7088850" y="3651911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Sentence-BERT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g31e34420ccd_0_0"/>
          <p:cNvSpPr/>
          <p:nvPr/>
        </p:nvSpPr>
        <p:spPr>
          <a:xfrm flipH="1">
            <a:off x="7088850" y="4246805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Siamese Neural Networks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4" name="Google Shape;954;g31e34420ccd_0_0"/>
          <p:cNvCxnSpPr/>
          <p:nvPr/>
        </p:nvCxnSpPr>
        <p:spPr>
          <a:xfrm flipH="1">
            <a:off x="6385911" y="2667886"/>
            <a:ext cx="6693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5" name="Google Shape;955;g31e34420ccd_0_0"/>
          <p:cNvCxnSpPr/>
          <p:nvPr/>
        </p:nvCxnSpPr>
        <p:spPr>
          <a:xfrm rot="10800000">
            <a:off x="6590035" y="3311682"/>
            <a:ext cx="49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g31e34420ccd_0_0"/>
          <p:cNvCxnSpPr>
            <a:stCxn id="952" idx="3"/>
          </p:cNvCxnSpPr>
          <p:nvPr/>
        </p:nvCxnSpPr>
        <p:spPr>
          <a:xfrm flipH="1">
            <a:off x="6912750" y="3909761"/>
            <a:ext cx="176100" cy="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7" name="Google Shape;957;g31e34420ccd_0_0"/>
          <p:cNvCxnSpPr/>
          <p:nvPr/>
        </p:nvCxnSpPr>
        <p:spPr>
          <a:xfrm flipH="1">
            <a:off x="6591614" y="3314383"/>
            <a:ext cx="3300" cy="44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8" name="Google Shape;958;g31e34420ccd_0_0"/>
          <p:cNvCxnSpPr/>
          <p:nvPr/>
        </p:nvCxnSpPr>
        <p:spPr>
          <a:xfrm flipH="1">
            <a:off x="6382236" y="2668111"/>
            <a:ext cx="3000" cy="11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9" name="Google Shape;959;g31e34420ccd_0_0"/>
          <p:cNvCxnSpPr/>
          <p:nvPr/>
        </p:nvCxnSpPr>
        <p:spPr>
          <a:xfrm flipH="1">
            <a:off x="6593714" y="4209188"/>
            <a:ext cx="1200" cy="28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0" name="Google Shape;960;g31e34420ccd_0_0"/>
          <p:cNvCxnSpPr/>
          <p:nvPr/>
        </p:nvCxnSpPr>
        <p:spPr>
          <a:xfrm rot="10800000">
            <a:off x="6590035" y="4498680"/>
            <a:ext cx="49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1" name="Google Shape;961;g31e34420ccd_0_0"/>
          <p:cNvSpPr/>
          <p:nvPr/>
        </p:nvSpPr>
        <p:spPr>
          <a:xfrm flipH="1">
            <a:off x="960421" y="364050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pandas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g31e34420ccd_0_0"/>
          <p:cNvSpPr/>
          <p:nvPr/>
        </p:nvSpPr>
        <p:spPr>
          <a:xfrm flipH="1">
            <a:off x="960421" y="984329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tensorflow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g31e34420ccd_0_0"/>
          <p:cNvCxnSpPr/>
          <p:nvPr/>
        </p:nvCxnSpPr>
        <p:spPr>
          <a:xfrm>
            <a:off x="1959218" y="3313032"/>
            <a:ext cx="49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4" name="Google Shape;964;g31e34420ccd_0_0"/>
          <p:cNvCxnSpPr/>
          <p:nvPr/>
        </p:nvCxnSpPr>
        <p:spPr>
          <a:xfrm flipH="1">
            <a:off x="2450539" y="3315733"/>
            <a:ext cx="2700" cy="45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5" name="Google Shape;965;g31e34420ccd_0_0"/>
          <p:cNvCxnSpPr/>
          <p:nvPr/>
        </p:nvCxnSpPr>
        <p:spPr>
          <a:xfrm>
            <a:off x="2453239" y="4209188"/>
            <a:ext cx="1200" cy="28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6" name="Google Shape;966;g31e34420ccd_0_0"/>
          <p:cNvCxnSpPr/>
          <p:nvPr/>
        </p:nvCxnSpPr>
        <p:spPr>
          <a:xfrm>
            <a:off x="1959218" y="4498680"/>
            <a:ext cx="49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7" name="Google Shape;967;g31e34420ccd_0_0"/>
          <p:cNvSpPr/>
          <p:nvPr/>
        </p:nvSpPr>
        <p:spPr>
          <a:xfrm flipH="1">
            <a:off x="960421" y="1604608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numpy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g31e34420ccd_0_0"/>
          <p:cNvSpPr/>
          <p:nvPr/>
        </p:nvSpPr>
        <p:spPr>
          <a:xfrm flipH="1">
            <a:off x="960421" y="2224887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wandb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31e34420ccd_0_0"/>
          <p:cNvSpPr/>
          <p:nvPr/>
        </p:nvSpPr>
        <p:spPr>
          <a:xfrm>
            <a:off x="2962495" y="1050636"/>
            <a:ext cx="944100" cy="383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31e34420ccd_0_0"/>
          <p:cNvSpPr/>
          <p:nvPr/>
        </p:nvSpPr>
        <p:spPr>
          <a:xfrm>
            <a:off x="5147279" y="1050636"/>
            <a:ext cx="944100" cy="383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g31e34420ccd_0_0"/>
          <p:cNvSpPr/>
          <p:nvPr/>
        </p:nvSpPr>
        <p:spPr>
          <a:xfrm flipH="1">
            <a:off x="6543901" y="374334"/>
            <a:ext cx="1551900" cy="515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react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0" name="Google Shape;970;g31e34420ccd_0_0"/>
          <p:cNvCxnSpPr>
            <a:stCxn id="936" idx="1"/>
            <a:endCxn id="962" idx="1"/>
          </p:cNvCxnSpPr>
          <p:nvPr/>
        </p:nvCxnSpPr>
        <p:spPr>
          <a:xfrm rot="10800000">
            <a:off x="2512195" y="1242186"/>
            <a:ext cx="45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1" name="Google Shape;971;g31e34420ccd_0_0"/>
          <p:cNvCxnSpPr/>
          <p:nvPr/>
        </p:nvCxnSpPr>
        <p:spPr>
          <a:xfrm rot="10800000">
            <a:off x="6092263" y="1237352"/>
            <a:ext cx="45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2" name="Google Shape;972;g31e34420ccd_0_0"/>
          <p:cNvCxnSpPr/>
          <p:nvPr/>
        </p:nvCxnSpPr>
        <p:spPr>
          <a:xfrm rot="10800000">
            <a:off x="3426185" y="617636"/>
            <a:ext cx="9600" cy="43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3" name="Google Shape;973;g31e34420ccd_0_0"/>
          <p:cNvCxnSpPr/>
          <p:nvPr/>
        </p:nvCxnSpPr>
        <p:spPr>
          <a:xfrm flipH="1">
            <a:off x="2512349" y="621371"/>
            <a:ext cx="9105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4" name="Google Shape;974;g31e34420ccd_0_0"/>
          <p:cNvCxnSpPr/>
          <p:nvPr/>
        </p:nvCxnSpPr>
        <p:spPr>
          <a:xfrm rot="10800000">
            <a:off x="2508778" y="1862500"/>
            <a:ext cx="667800" cy="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5" name="Google Shape;975;g31e34420ccd_0_0"/>
          <p:cNvCxnSpPr/>
          <p:nvPr/>
        </p:nvCxnSpPr>
        <p:spPr>
          <a:xfrm flipH="1">
            <a:off x="2507719" y="2478022"/>
            <a:ext cx="807900" cy="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6" name="Google Shape;976;g31e34420ccd_0_0"/>
          <p:cNvCxnSpPr/>
          <p:nvPr/>
        </p:nvCxnSpPr>
        <p:spPr>
          <a:xfrm rot="10800000">
            <a:off x="3168477" y="1433605"/>
            <a:ext cx="3000" cy="43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7" name="Google Shape;977;g31e34420ccd_0_0"/>
          <p:cNvCxnSpPr/>
          <p:nvPr/>
        </p:nvCxnSpPr>
        <p:spPr>
          <a:xfrm rot="10800000">
            <a:off x="3300124" y="1433587"/>
            <a:ext cx="11100" cy="104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8" name="Google Shape;978;g31e34420ccd_0_0"/>
          <p:cNvCxnSpPr/>
          <p:nvPr/>
        </p:nvCxnSpPr>
        <p:spPr>
          <a:xfrm rot="10800000">
            <a:off x="5637694" y="632936"/>
            <a:ext cx="5100" cy="41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9" name="Google Shape;979;g31e34420ccd_0_0"/>
          <p:cNvCxnSpPr/>
          <p:nvPr/>
        </p:nvCxnSpPr>
        <p:spPr>
          <a:xfrm flipH="1">
            <a:off x="5633486" y="631971"/>
            <a:ext cx="9105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g31e34420ccd_0_0"/>
          <p:cNvCxnSpPr/>
          <p:nvPr/>
        </p:nvCxnSpPr>
        <p:spPr>
          <a:xfrm rot="10800000" flipH="1">
            <a:off x="5740777" y="1433634"/>
            <a:ext cx="1200" cy="4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1" name="Google Shape;981;g31e34420ccd_0_0"/>
          <p:cNvCxnSpPr/>
          <p:nvPr/>
        </p:nvCxnSpPr>
        <p:spPr>
          <a:xfrm flipH="1">
            <a:off x="5739727" y="1853423"/>
            <a:ext cx="8502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2" name="Google Shape;982;g31e34420ccd_0_0"/>
          <p:cNvSpPr txBox="1">
            <a:spLocks noGrp="1"/>
          </p:cNvSpPr>
          <p:nvPr>
            <p:ph type="title"/>
          </p:nvPr>
        </p:nvSpPr>
        <p:spPr>
          <a:xfrm>
            <a:off x="233300" y="762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     Concluzii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pSp>
        <p:nvGrpSpPr>
          <p:cNvPr id="983" name="Google Shape;983;g31e34420ccd_0_0"/>
          <p:cNvGrpSpPr/>
          <p:nvPr/>
        </p:nvGrpSpPr>
        <p:grpSpPr>
          <a:xfrm>
            <a:off x="2116654" y="3755463"/>
            <a:ext cx="1231811" cy="613335"/>
            <a:chOff x="4777600" y="1070122"/>
            <a:chExt cx="1583711" cy="795300"/>
          </a:xfrm>
        </p:grpSpPr>
        <p:sp>
          <p:nvSpPr>
            <p:cNvPr id="984" name="Google Shape;984;g31e34420ccd_0_0"/>
            <p:cNvSpPr/>
            <p:nvPr/>
          </p:nvSpPr>
          <p:spPr>
            <a:xfrm>
              <a:off x="4777600" y="1070122"/>
              <a:ext cx="1583700" cy="795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31e34420ccd_0_0"/>
            <p:cNvSpPr txBox="1"/>
            <p:nvPr/>
          </p:nvSpPr>
          <p:spPr>
            <a:xfrm flipH="1">
              <a:off x="4777611" y="1313134"/>
              <a:ext cx="15837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Datasets</a:t>
              </a:r>
              <a:endParaRPr sz="1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86" name="Google Shape;986;g31e34420ccd_0_0"/>
          <p:cNvGrpSpPr/>
          <p:nvPr/>
        </p:nvGrpSpPr>
        <p:grpSpPr>
          <a:xfrm>
            <a:off x="5680216" y="3755463"/>
            <a:ext cx="1273934" cy="613335"/>
            <a:chOff x="4723443" y="1070122"/>
            <a:chExt cx="1637868" cy="795300"/>
          </a:xfrm>
        </p:grpSpPr>
        <p:sp>
          <p:nvSpPr>
            <p:cNvPr id="987" name="Google Shape;987;g31e34420ccd_0_0"/>
            <p:cNvSpPr/>
            <p:nvPr/>
          </p:nvSpPr>
          <p:spPr>
            <a:xfrm>
              <a:off x="4723443" y="1070122"/>
              <a:ext cx="1583700" cy="795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31e34420ccd_0_0"/>
            <p:cNvSpPr txBox="1"/>
            <p:nvPr/>
          </p:nvSpPr>
          <p:spPr>
            <a:xfrm flipH="1">
              <a:off x="4777611" y="1313134"/>
              <a:ext cx="15837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Arhitecturi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AI</a:t>
              </a:r>
              <a:endParaRPr sz="18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"/>
          <p:cNvSpPr txBox="1">
            <a:spLocks noGrp="1"/>
          </p:cNvSpPr>
          <p:nvPr>
            <p:ph type="title"/>
          </p:nvPr>
        </p:nvSpPr>
        <p:spPr>
          <a:xfrm>
            <a:off x="4601900" y="2132400"/>
            <a:ext cx="41853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400"/>
              <a:t>Mulțumim</a:t>
            </a:r>
            <a:r>
              <a:rPr lang="en" sz="3600"/>
              <a:t>!</a:t>
            </a:r>
            <a:endParaRPr sz="3600"/>
          </a:p>
        </p:txBody>
      </p:sp>
      <p:grpSp>
        <p:nvGrpSpPr>
          <p:cNvPr id="994" name="Google Shape;994;p6"/>
          <p:cNvGrpSpPr/>
          <p:nvPr/>
        </p:nvGrpSpPr>
        <p:grpSpPr>
          <a:xfrm>
            <a:off x="1069013" y="990212"/>
            <a:ext cx="3228486" cy="3154536"/>
            <a:chOff x="2957763" y="1575862"/>
            <a:chExt cx="3228486" cy="3154536"/>
          </a:xfrm>
        </p:grpSpPr>
        <p:sp>
          <p:nvSpPr>
            <p:cNvPr id="995" name="Google Shape;995;p6"/>
            <p:cNvSpPr/>
            <p:nvPr/>
          </p:nvSpPr>
          <p:spPr>
            <a:xfrm>
              <a:off x="2957763" y="1575862"/>
              <a:ext cx="3228486" cy="3137672"/>
            </a:xfrm>
            <a:custGeom>
              <a:avLst/>
              <a:gdLst/>
              <a:ahLst/>
              <a:cxnLst/>
              <a:rect l="l" t="t" r="r" b="b"/>
              <a:pathLst>
                <a:path w="35977" h="34965" extrusionOk="0">
                  <a:moveTo>
                    <a:pt x="8719" y="1"/>
                  </a:moveTo>
                  <a:cubicBezTo>
                    <a:pt x="8395" y="1"/>
                    <a:pt x="8071" y="25"/>
                    <a:pt x="7751" y="73"/>
                  </a:cubicBezTo>
                  <a:cubicBezTo>
                    <a:pt x="6034" y="331"/>
                    <a:pt x="4443" y="1289"/>
                    <a:pt x="3451" y="2661"/>
                  </a:cubicBezTo>
                  <a:cubicBezTo>
                    <a:pt x="2726" y="3664"/>
                    <a:pt x="2326" y="4865"/>
                    <a:pt x="2189" y="6081"/>
                  </a:cubicBezTo>
                  <a:cubicBezTo>
                    <a:pt x="1875" y="8958"/>
                    <a:pt x="3000" y="11774"/>
                    <a:pt x="3825" y="14555"/>
                  </a:cubicBezTo>
                  <a:cubicBezTo>
                    <a:pt x="4656" y="17336"/>
                    <a:pt x="5163" y="20472"/>
                    <a:pt x="3719" y="23015"/>
                  </a:cubicBezTo>
                  <a:cubicBezTo>
                    <a:pt x="2878" y="24499"/>
                    <a:pt x="1450" y="25629"/>
                    <a:pt x="715" y="27163"/>
                  </a:cubicBezTo>
                  <a:cubicBezTo>
                    <a:pt x="1" y="28648"/>
                    <a:pt x="31" y="30441"/>
                    <a:pt x="796" y="31900"/>
                  </a:cubicBezTo>
                  <a:cubicBezTo>
                    <a:pt x="1556" y="33364"/>
                    <a:pt x="3035" y="34463"/>
                    <a:pt x="4702" y="34807"/>
                  </a:cubicBezTo>
                  <a:lnTo>
                    <a:pt x="30369" y="34964"/>
                  </a:lnTo>
                  <a:cubicBezTo>
                    <a:pt x="32770" y="33642"/>
                    <a:pt x="34579" y="31368"/>
                    <a:pt x="35278" y="28795"/>
                  </a:cubicBezTo>
                  <a:cubicBezTo>
                    <a:pt x="35977" y="26226"/>
                    <a:pt x="35551" y="23395"/>
                    <a:pt x="34128" y="21115"/>
                  </a:cubicBezTo>
                  <a:cubicBezTo>
                    <a:pt x="33530" y="20158"/>
                    <a:pt x="32755" y="19281"/>
                    <a:pt x="32375" y="18223"/>
                  </a:cubicBezTo>
                  <a:cubicBezTo>
                    <a:pt x="31671" y="16267"/>
                    <a:pt x="32426" y="14150"/>
                    <a:pt x="32932" y="12144"/>
                  </a:cubicBezTo>
                  <a:cubicBezTo>
                    <a:pt x="33439" y="10133"/>
                    <a:pt x="33586" y="7727"/>
                    <a:pt x="32031" y="6298"/>
                  </a:cubicBezTo>
                  <a:cubicBezTo>
                    <a:pt x="31045" y="5392"/>
                    <a:pt x="29665" y="5144"/>
                    <a:pt x="28262" y="5144"/>
                  </a:cubicBezTo>
                  <a:cubicBezTo>
                    <a:pt x="27690" y="5144"/>
                    <a:pt x="27114" y="5185"/>
                    <a:pt x="26560" y="5240"/>
                  </a:cubicBezTo>
                  <a:cubicBezTo>
                    <a:pt x="24940" y="5400"/>
                    <a:pt x="23320" y="5613"/>
                    <a:pt x="21694" y="5613"/>
                  </a:cubicBezTo>
                  <a:cubicBezTo>
                    <a:pt x="21423" y="5613"/>
                    <a:pt x="21152" y="5607"/>
                    <a:pt x="20881" y="5594"/>
                  </a:cubicBezTo>
                  <a:cubicBezTo>
                    <a:pt x="18987" y="5508"/>
                    <a:pt x="17052" y="5037"/>
                    <a:pt x="15557" y="3913"/>
                  </a:cubicBezTo>
                  <a:cubicBezTo>
                    <a:pt x="14509" y="3122"/>
                    <a:pt x="13724" y="2048"/>
                    <a:pt x="12665" y="1273"/>
                  </a:cubicBezTo>
                  <a:cubicBezTo>
                    <a:pt x="11544" y="450"/>
                    <a:pt x="10129" y="1"/>
                    <a:pt x="8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5267835" y="2782867"/>
              <a:ext cx="633345" cy="726377"/>
            </a:xfrm>
            <a:custGeom>
              <a:avLst/>
              <a:gdLst/>
              <a:ahLst/>
              <a:cxnLst/>
              <a:rect l="l" t="t" r="r" b="b"/>
              <a:pathLst>
                <a:path w="7863" h="9018" extrusionOk="0">
                  <a:moveTo>
                    <a:pt x="310" y="1"/>
                  </a:moveTo>
                  <a:cubicBezTo>
                    <a:pt x="137" y="1"/>
                    <a:pt x="1" y="142"/>
                    <a:pt x="1" y="315"/>
                  </a:cubicBezTo>
                  <a:lnTo>
                    <a:pt x="1" y="315"/>
                  </a:lnTo>
                  <a:lnTo>
                    <a:pt x="1" y="8708"/>
                  </a:lnTo>
                  <a:cubicBezTo>
                    <a:pt x="1" y="8881"/>
                    <a:pt x="137" y="9017"/>
                    <a:pt x="310" y="9017"/>
                  </a:cubicBezTo>
                  <a:lnTo>
                    <a:pt x="310" y="9017"/>
                  </a:lnTo>
                  <a:lnTo>
                    <a:pt x="7548" y="9017"/>
                  </a:lnTo>
                  <a:cubicBezTo>
                    <a:pt x="7721" y="9017"/>
                    <a:pt x="7863" y="8881"/>
                    <a:pt x="7863" y="8708"/>
                  </a:cubicBezTo>
                  <a:lnTo>
                    <a:pt x="7863" y="8708"/>
                  </a:lnTo>
                  <a:lnTo>
                    <a:pt x="7863" y="315"/>
                  </a:lnTo>
                  <a:cubicBezTo>
                    <a:pt x="7863" y="142"/>
                    <a:pt x="7721" y="1"/>
                    <a:pt x="7548" y="1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5606135" y="3442632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1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606135" y="3376099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1"/>
                  </a:moveTo>
                  <a:lnTo>
                    <a:pt x="0" y="209"/>
                  </a:lnTo>
                  <a:lnTo>
                    <a:pt x="2938" y="209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5606135" y="3309245"/>
              <a:ext cx="236729" cy="16754"/>
            </a:xfrm>
            <a:custGeom>
              <a:avLst/>
              <a:gdLst/>
              <a:ahLst/>
              <a:cxnLst/>
              <a:rect l="l" t="t" r="r" b="b"/>
              <a:pathLst>
                <a:path w="2939" h="208" extrusionOk="0">
                  <a:moveTo>
                    <a:pt x="0" y="0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606135" y="3242713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0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5606135" y="3176180"/>
              <a:ext cx="236729" cy="16834"/>
            </a:xfrm>
            <a:custGeom>
              <a:avLst/>
              <a:gdLst/>
              <a:ahLst/>
              <a:cxnLst/>
              <a:rect l="l" t="t" r="r" b="b"/>
              <a:pathLst>
                <a:path w="2939" h="209" extrusionOk="0">
                  <a:moveTo>
                    <a:pt x="0" y="1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326232" y="3109326"/>
              <a:ext cx="516632" cy="16754"/>
            </a:xfrm>
            <a:custGeom>
              <a:avLst/>
              <a:gdLst/>
              <a:ahLst/>
              <a:cxnLst/>
              <a:rect l="l" t="t" r="r" b="b"/>
              <a:pathLst>
                <a:path w="6414" h="208" extrusionOk="0">
                  <a:moveTo>
                    <a:pt x="0" y="0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5326232" y="3042794"/>
              <a:ext cx="516632" cy="16834"/>
            </a:xfrm>
            <a:custGeom>
              <a:avLst/>
              <a:gdLst/>
              <a:ahLst/>
              <a:cxnLst/>
              <a:rect l="l" t="t" r="r" b="b"/>
              <a:pathLst>
                <a:path w="6414" h="209" extrusionOk="0">
                  <a:moveTo>
                    <a:pt x="0" y="0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5326232" y="2976261"/>
              <a:ext cx="516632" cy="16834"/>
            </a:xfrm>
            <a:custGeom>
              <a:avLst/>
              <a:gdLst/>
              <a:ahLst/>
              <a:cxnLst/>
              <a:rect l="l" t="t" r="r" b="b"/>
              <a:pathLst>
                <a:path w="6414" h="209" extrusionOk="0">
                  <a:moveTo>
                    <a:pt x="0" y="1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26232" y="2909327"/>
              <a:ext cx="516632" cy="16834"/>
            </a:xfrm>
            <a:custGeom>
              <a:avLst/>
              <a:gdLst/>
              <a:ahLst/>
              <a:cxnLst/>
              <a:rect l="l" t="t" r="r" b="b"/>
              <a:pathLst>
                <a:path w="6414" h="209" extrusionOk="0">
                  <a:moveTo>
                    <a:pt x="0" y="1"/>
                  </a:moveTo>
                  <a:lnTo>
                    <a:pt x="0" y="209"/>
                  </a:lnTo>
                  <a:lnTo>
                    <a:pt x="6413" y="209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5326232" y="3174569"/>
              <a:ext cx="244059" cy="284897"/>
            </a:xfrm>
            <a:custGeom>
              <a:avLst/>
              <a:gdLst/>
              <a:ahLst/>
              <a:cxnLst/>
              <a:rect l="l" t="t" r="r" b="b"/>
              <a:pathLst>
                <a:path w="3030" h="3537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lnTo>
                    <a:pt x="0" y="3344"/>
                  </a:lnTo>
                  <a:cubicBezTo>
                    <a:pt x="0" y="3450"/>
                    <a:pt x="86" y="3536"/>
                    <a:pt x="193" y="3536"/>
                  </a:cubicBezTo>
                  <a:lnTo>
                    <a:pt x="2837" y="3536"/>
                  </a:lnTo>
                  <a:cubicBezTo>
                    <a:pt x="2943" y="3536"/>
                    <a:pt x="3029" y="3450"/>
                    <a:pt x="3029" y="3344"/>
                  </a:cubicBezTo>
                  <a:lnTo>
                    <a:pt x="3029" y="193"/>
                  </a:lnTo>
                  <a:cubicBezTo>
                    <a:pt x="3029" y="87"/>
                    <a:pt x="2943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5267835" y="2693540"/>
              <a:ext cx="633345" cy="166089"/>
            </a:xfrm>
            <a:custGeom>
              <a:avLst/>
              <a:gdLst/>
              <a:ahLst/>
              <a:cxnLst/>
              <a:rect l="l" t="t" r="r" b="b"/>
              <a:pathLst>
                <a:path w="7863" h="2062" extrusionOk="0">
                  <a:moveTo>
                    <a:pt x="310" y="0"/>
                  </a:moveTo>
                  <a:cubicBezTo>
                    <a:pt x="137" y="0"/>
                    <a:pt x="1" y="137"/>
                    <a:pt x="1" y="309"/>
                  </a:cubicBezTo>
                  <a:lnTo>
                    <a:pt x="1" y="309"/>
                  </a:lnTo>
                  <a:lnTo>
                    <a:pt x="1" y="2062"/>
                  </a:lnTo>
                  <a:lnTo>
                    <a:pt x="7863" y="2062"/>
                  </a:lnTo>
                  <a:lnTo>
                    <a:pt x="7863" y="309"/>
                  </a:lnTo>
                  <a:cubicBezTo>
                    <a:pt x="7863" y="137"/>
                    <a:pt x="7721" y="0"/>
                    <a:pt x="7548" y="0"/>
                  </a:cubicBezTo>
                  <a:lnTo>
                    <a:pt x="7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3333629" y="1985881"/>
              <a:ext cx="632942" cy="597018"/>
            </a:xfrm>
            <a:custGeom>
              <a:avLst/>
              <a:gdLst/>
              <a:ahLst/>
              <a:cxnLst/>
              <a:rect l="l" t="t" r="r" b="b"/>
              <a:pathLst>
                <a:path w="7858" h="7412" extrusionOk="0">
                  <a:moveTo>
                    <a:pt x="335" y="0"/>
                  </a:moveTo>
                  <a:cubicBezTo>
                    <a:pt x="147" y="0"/>
                    <a:pt x="1" y="152"/>
                    <a:pt x="1" y="340"/>
                  </a:cubicBezTo>
                  <a:lnTo>
                    <a:pt x="1" y="340"/>
                  </a:lnTo>
                  <a:lnTo>
                    <a:pt x="1" y="7072"/>
                  </a:lnTo>
                  <a:cubicBezTo>
                    <a:pt x="1" y="7259"/>
                    <a:pt x="147" y="7411"/>
                    <a:pt x="335" y="7411"/>
                  </a:cubicBezTo>
                  <a:lnTo>
                    <a:pt x="335" y="7411"/>
                  </a:lnTo>
                  <a:lnTo>
                    <a:pt x="7523" y="7411"/>
                  </a:lnTo>
                  <a:cubicBezTo>
                    <a:pt x="7710" y="7411"/>
                    <a:pt x="7857" y="7259"/>
                    <a:pt x="7857" y="7072"/>
                  </a:cubicBezTo>
                  <a:lnTo>
                    <a:pt x="7857" y="7072"/>
                  </a:lnTo>
                  <a:lnTo>
                    <a:pt x="7857" y="340"/>
                  </a:lnTo>
                  <a:cubicBezTo>
                    <a:pt x="7857" y="152"/>
                    <a:pt x="7710" y="0"/>
                    <a:pt x="7523" y="0"/>
                  </a:cubicBez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333629" y="1985881"/>
              <a:ext cx="632942" cy="211840"/>
            </a:xfrm>
            <a:custGeom>
              <a:avLst/>
              <a:gdLst/>
              <a:ahLst/>
              <a:cxnLst/>
              <a:rect l="l" t="t" r="r" b="b"/>
              <a:pathLst>
                <a:path w="7858" h="2630" extrusionOk="0">
                  <a:moveTo>
                    <a:pt x="335" y="0"/>
                  </a:moveTo>
                  <a:cubicBezTo>
                    <a:pt x="147" y="0"/>
                    <a:pt x="1" y="152"/>
                    <a:pt x="1" y="340"/>
                  </a:cubicBezTo>
                  <a:lnTo>
                    <a:pt x="1" y="340"/>
                  </a:lnTo>
                  <a:lnTo>
                    <a:pt x="1" y="2629"/>
                  </a:lnTo>
                  <a:lnTo>
                    <a:pt x="7857" y="2629"/>
                  </a:lnTo>
                  <a:lnTo>
                    <a:pt x="7857" y="340"/>
                  </a:lnTo>
                  <a:cubicBezTo>
                    <a:pt x="7857" y="152"/>
                    <a:pt x="7710" y="0"/>
                    <a:pt x="7523" y="0"/>
                  </a:cubicBez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3391945" y="2515883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3391945" y="2449351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1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3391945" y="2382899"/>
              <a:ext cx="516229" cy="16754"/>
            </a:xfrm>
            <a:custGeom>
              <a:avLst/>
              <a:gdLst/>
              <a:ahLst/>
              <a:cxnLst/>
              <a:rect l="l" t="t" r="r" b="b"/>
              <a:pathLst>
                <a:path w="6409" h="208" extrusionOk="0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3391945" y="2315964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3391945" y="2249432"/>
              <a:ext cx="516229" cy="16834"/>
            </a:xfrm>
            <a:custGeom>
              <a:avLst/>
              <a:gdLst/>
              <a:ahLst/>
              <a:cxnLst/>
              <a:rect l="l" t="t" r="r" b="b"/>
              <a:pathLst>
                <a:path w="6409" h="209" extrusionOk="0">
                  <a:moveTo>
                    <a:pt x="1" y="1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3256522" y="3761636"/>
              <a:ext cx="554972" cy="636567"/>
            </a:xfrm>
            <a:custGeom>
              <a:avLst/>
              <a:gdLst/>
              <a:ahLst/>
              <a:cxnLst/>
              <a:rect l="l" t="t" r="r" b="b"/>
              <a:pathLst>
                <a:path w="6890" h="7903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lnTo>
                    <a:pt x="0" y="274"/>
                  </a:lnTo>
                  <a:lnTo>
                    <a:pt x="0" y="7629"/>
                  </a:lnTo>
                  <a:cubicBezTo>
                    <a:pt x="0" y="7781"/>
                    <a:pt x="122" y="7903"/>
                    <a:pt x="274" y="7903"/>
                  </a:cubicBezTo>
                  <a:lnTo>
                    <a:pt x="274" y="7903"/>
                  </a:lnTo>
                  <a:lnTo>
                    <a:pt x="6616" y="7903"/>
                  </a:lnTo>
                  <a:cubicBezTo>
                    <a:pt x="6768" y="7903"/>
                    <a:pt x="6890" y="7781"/>
                    <a:pt x="6890" y="7629"/>
                  </a:cubicBezTo>
                  <a:lnTo>
                    <a:pt x="6890" y="7629"/>
                  </a:lnTo>
                  <a:lnTo>
                    <a:pt x="6890" y="274"/>
                  </a:lnTo>
                  <a:cubicBezTo>
                    <a:pt x="6890" y="122"/>
                    <a:pt x="6768" y="0"/>
                    <a:pt x="6616" y="0"/>
                  </a:cubicBezTo>
                  <a:lnTo>
                    <a:pt x="66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307509" y="4339806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0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307509" y="4281409"/>
              <a:ext cx="452596" cy="14821"/>
            </a:xfrm>
            <a:custGeom>
              <a:avLst/>
              <a:gdLst/>
              <a:ahLst/>
              <a:cxnLst/>
              <a:rect l="l" t="t" r="r" b="b"/>
              <a:pathLst>
                <a:path w="5619" h="184" extrusionOk="0">
                  <a:moveTo>
                    <a:pt x="1" y="1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3307509" y="4223092"/>
              <a:ext cx="452596" cy="14337"/>
            </a:xfrm>
            <a:custGeom>
              <a:avLst/>
              <a:gdLst/>
              <a:ahLst/>
              <a:cxnLst/>
              <a:rect l="l" t="t" r="r" b="b"/>
              <a:pathLst>
                <a:path w="5619" h="178" extrusionOk="0">
                  <a:moveTo>
                    <a:pt x="1" y="0"/>
                  </a:moveTo>
                  <a:lnTo>
                    <a:pt x="1" y="178"/>
                  </a:lnTo>
                  <a:lnTo>
                    <a:pt x="5618" y="178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3307509" y="4164373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0"/>
                  </a:moveTo>
                  <a:lnTo>
                    <a:pt x="1" y="182"/>
                  </a:lnTo>
                  <a:lnTo>
                    <a:pt x="5618" y="182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3307509" y="4105976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1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3307509" y="4047660"/>
              <a:ext cx="452596" cy="14740"/>
            </a:xfrm>
            <a:custGeom>
              <a:avLst/>
              <a:gdLst/>
              <a:ahLst/>
              <a:cxnLst/>
              <a:rect l="l" t="t" r="r" b="b"/>
              <a:pathLst>
                <a:path w="5619" h="183" extrusionOk="0">
                  <a:moveTo>
                    <a:pt x="1" y="0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3307509" y="3865703"/>
              <a:ext cx="452596" cy="138381"/>
            </a:xfrm>
            <a:custGeom>
              <a:avLst/>
              <a:gdLst/>
              <a:ahLst/>
              <a:cxnLst/>
              <a:rect l="l" t="t" r="r" b="b"/>
              <a:pathLst>
                <a:path w="5619" h="1718" extrusionOk="0">
                  <a:moveTo>
                    <a:pt x="137" y="0"/>
                  </a:moveTo>
                  <a:cubicBezTo>
                    <a:pt x="61" y="0"/>
                    <a:pt x="1" y="61"/>
                    <a:pt x="1" y="137"/>
                  </a:cubicBezTo>
                  <a:lnTo>
                    <a:pt x="1" y="1580"/>
                  </a:lnTo>
                  <a:cubicBezTo>
                    <a:pt x="1" y="1656"/>
                    <a:pt x="61" y="1717"/>
                    <a:pt x="137" y="1717"/>
                  </a:cubicBezTo>
                  <a:lnTo>
                    <a:pt x="5487" y="1717"/>
                  </a:lnTo>
                  <a:cubicBezTo>
                    <a:pt x="5557" y="1717"/>
                    <a:pt x="5618" y="1656"/>
                    <a:pt x="5618" y="1580"/>
                  </a:cubicBezTo>
                  <a:lnTo>
                    <a:pt x="5618" y="137"/>
                  </a:lnTo>
                  <a:cubicBezTo>
                    <a:pt x="5618" y="61"/>
                    <a:pt x="5557" y="0"/>
                    <a:pt x="5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3256522" y="3761636"/>
              <a:ext cx="554972" cy="67016"/>
            </a:xfrm>
            <a:custGeom>
              <a:avLst/>
              <a:gdLst/>
              <a:ahLst/>
              <a:cxnLst/>
              <a:rect l="l" t="t" r="r" b="b"/>
              <a:pathLst>
                <a:path w="6890" h="832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lnTo>
                    <a:pt x="0" y="274"/>
                  </a:lnTo>
                  <a:lnTo>
                    <a:pt x="0" y="831"/>
                  </a:lnTo>
                  <a:lnTo>
                    <a:pt x="6890" y="831"/>
                  </a:lnTo>
                  <a:lnTo>
                    <a:pt x="6890" y="274"/>
                  </a:lnTo>
                  <a:cubicBezTo>
                    <a:pt x="6890" y="122"/>
                    <a:pt x="6768" y="0"/>
                    <a:pt x="6616" y="0"/>
                  </a:cubicBezTo>
                  <a:lnTo>
                    <a:pt x="66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2973109" y="2974556"/>
              <a:ext cx="1121382" cy="382359"/>
            </a:xfrm>
            <a:custGeom>
              <a:avLst/>
              <a:gdLst/>
              <a:ahLst/>
              <a:cxnLst/>
              <a:rect l="l" t="t" r="r" b="b"/>
              <a:pathLst>
                <a:path w="13922" h="4747" extrusionOk="0">
                  <a:moveTo>
                    <a:pt x="1637" y="0"/>
                  </a:moveTo>
                  <a:cubicBezTo>
                    <a:pt x="735" y="0"/>
                    <a:pt x="1" y="735"/>
                    <a:pt x="1" y="1637"/>
                  </a:cubicBezTo>
                  <a:lnTo>
                    <a:pt x="1" y="1637"/>
                  </a:lnTo>
                  <a:cubicBezTo>
                    <a:pt x="1" y="2543"/>
                    <a:pt x="735" y="3273"/>
                    <a:pt x="1637" y="3273"/>
                  </a:cubicBezTo>
                  <a:lnTo>
                    <a:pt x="1637" y="3273"/>
                  </a:lnTo>
                  <a:lnTo>
                    <a:pt x="9327" y="3273"/>
                  </a:lnTo>
                  <a:lnTo>
                    <a:pt x="11885" y="4651"/>
                  </a:lnTo>
                  <a:cubicBezTo>
                    <a:pt x="12067" y="4747"/>
                    <a:pt x="12285" y="4615"/>
                    <a:pt x="12285" y="4407"/>
                  </a:cubicBezTo>
                  <a:lnTo>
                    <a:pt x="12285" y="4407"/>
                  </a:lnTo>
                  <a:lnTo>
                    <a:pt x="12285" y="3273"/>
                  </a:lnTo>
                  <a:cubicBezTo>
                    <a:pt x="13192" y="3273"/>
                    <a:pt x="13921" y="2543"/>
                    <a:pt x="13921" y="1637"/>
                  </a:cubicBezTo>
                  <a:lnTo>
                    <a:pt x="13921" y="1637"/>
                  </a:lnTo>
                  <a:cubicBezTo>
                    <a:pt x="13921" y="735"/>
                    <a:pt x="13192" y="0"/>
                    <a:pt x="12285" y="0"/>
                  </a:cubicBezTo>
                  <a:lnTo>
                    <a:pt x="122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4881257" y="1964247"/>
              <a:ext cx="652515" cy="386064"/>
            </a:xfrm>
            <a:custGeom>
              <a:avLst/>
              <a:gdLst/>
              <a:ahLst/>
              <a:cxnLst/>
              <a:rect l="l" t="t" r="r" b="b"/>
              <a:pathLst>
                <a:path w="8101" h="4793" extrusionOk="0">
                  <a:moveTo>
                    <a:pt x="320" y="1"/>
                  </a:moveTo>
                  <a:cubicBezTo>
                    <a:pt x="143" y="1"/>
                    <a:pt x="1" y="142"/>
                    <a:pt x="1" y="320"/>
                  </a:cubicBezTo>
                  <a:lnTo>
                    <a:pt x="1" y="320"/>
                  </a:lnTo>
                  <a:lnTo>
                    <a:pt x="1" y="4474"/>
                  </a:lnTo>
                  <a:cubicBezTo>
                    <a:pt x="1" y="4651"/>
                    <a:pt x="143" y="4793"/>
                    <a:pt x="320" y="4793"/>
                  </a:cubicBezTo>
                  <a:lnTo>
                    <a:pt x="320" y="4793"/>
                  </a:lnTo>
                  <a:lnTo>
                    <a:pt x="7777" y="4793"/>
                  </a:lnTo>
                  <a:cubicBezTo>
                    <a:pt x="7954" y="4793"/>
                    <a:pt x="8101" y="4651"/>
                    <a:pt x="8101" y="4474"/>
                  </a:cubicBezTo>
                  <a:lnTo>
                    <a:pt x="8101" y="4474"/>
                  </a:lnTo>
                  <a:lnTo>
                    <a:pt x="8101" y="320"/>
                  </a:lnTo>
                  <a:cubicBezTo>
                    <a:pt x="8101" y="142"/>
                    <a:pt x="7954" y="1"/>
                    <a:pt x="7777" y="1"/>
                  </a:cubicBezTo>
                  <a:lnTo>
                    <a:pt x="7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4921692" y="2004279"/>
              <a:ext cx="571726" cy="306081"/>
            </a:xfrm>
            <a:custGeom>
              <a:avLst/>
              <a:gdLst/>
              <a:ahLst/>
              <a:cxnLst/>
              <a:rect l="l" t="t" r="r" b="b"/>
              <a:pathLst>
                <a:path w="7098" h="3800" extrusionOk="0">
                  <a:moveTo>
                    <a:pt x="76" y="0"/>
                  </a:moveTo>
                  <a:cubicBezTo>
                    <a:pt x="36" y="0"/>
                    <a:pt x="0" y="36"/>
                    <a:pt x="0" y="81"/>
                  </a:cubicBezTo>
                  <a:lnTo>
                    <a:pt x="0" y="81"/>
                  </a:lnTo>
                  <a:lnTo>
                    <a:pt x="0" y="3718"/>
                  </a:lnTo>
                  <a:cubicBezTo>
                    <a:pt x="0" y="3764"/>
                    <a:pt x="36" y="3799"/>
                    <a:pt x="76" y="3799"/>
                  </a:cubicBezTo>
                  <a:lnTo>
                    <a:pt x="76" y="3799"/>
                  </a:lnTo>
                  <a:lnTo>
                    <a:pt x="7016" y="3799"/>
                  </a:lnTo>
                  <a:cubicBezTo>
                    <a:pt x="7062" y="3799"/>
                    <a:pt x="7097" y="3764"/>
                    <a:pt x="7097" y="3718"/>
                  </a:cubicBezTo>
                  <a:lnTo>
                    <a:pt x="7097" y="3718"/>
                  </a:lnTo>
                  <a:lnTo>
                    <a:pt x="7097" y="81"/>
                  </a:lnTo>
                  <a:cubicBezTo>
                    <a:pt x="7097" y="36"/>
                    <a:pt x="7062" y="0"/>
                    <a:pt x="7016" y="0"/>
                  </a:cubicBezTo>
                  <a:lnTo>
                    <a:pt x="7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107354" y="2057279"/>
              <a:ext cx="199999" cy="199999"/>
            </a:xfrm>
            <a:custGeom>
              <a:avLst/>
              <a:gdLst/>
              <a:ahLst/>
              <a:cxnLst/>
              <a:rect l="l" t="t" r="r" b="b"/>
              <a:pathLst>
                <a:path w="2483" h="2483" extrusionOk="0">
                  <a:moveTo>
                    <a:pt x="0" y="1242"/>
                  </a:moveTo>
                  <a:cubicBezTo>
                    <a:pt x="0" y="1926"/>
                    <a:pt x="557" y="2483"/>
                    <a:pt x="1241" y="2483"/>
                  </a:cubicBezTo>
                  <a:lnTo>
                    <a:pt x="1241" y="2483"/>
                  </a:lnTo>
                  <a:cubicBezTo>
                    <a:pt x="1930" y="2483"/>
                    <a:pt x="2482" y="1926"/>
                    <a:pt x="2482" y="1242"/>
                  </a:cubicBezTo>
                  <a:lnTo>
                    <a:pt x="2482" y="1242"/>
                  </a:lnTo>
                  <a:cubicBezTo>
                    <a:pt x="2482" y="558"/>
                    <a:pt x="1930" y="1"/>
                    <a:pt x="1241" y="1"/>
                  </a:cubicBezTo>
                  <a:lnTo>
                    <a:pt x="1241" y="1"/>
                  </a:lnTo>
                  <a:cubicBezTo>
                    <a:pt x="557" y="1"/>
                    <a:pt x="0" y="558"/>
                    <a:pt x="0" y="1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5175900" y="2108265"/>
              <a:ext cx="87797" cy="100040"/>
            </a:xfrm>
            <a:custGeom>
              <a:avLst/>
              <a:gdLst/>
              <a:ahLst/>
              <a:cxnLst/>
              <a:rect l="l" t="t" r="r" b="b"/>
              <a:pathLst>
                <a:path w="1090" h="1242" extrusionOk="0">
                  <a:moveTo>
                    <a:pt x="0" y="92"/>
                  </a:moveTo>
                  <a:lnTo>
                    <a:pt x="0" y="1125"/>
                  </a:lnTo>
                  <a:cubicBezTo>
                    <a:pt x="0" y="1196"/>
                    <a:pt x="71" y="1242"/>
                    <a:pt x="132" y="1206"/>
                  </a:cubicBezTo>
                  <a:lnTo>
                    <a:pt x="132" y="1206"/>
                  </a:lnTo>
                  <a:lnTo>
                    <a:pt x="1029" y="690"/>
                  </a:lnTo>
                  <a:cubicBezTo>
                    <a:pt x="1089" y="654"/>
                    <a:pt x="1089" y="568"/>
                    <a:pt x="1029" y="533"/>
                  </a:cubicBezTo>
                  <a:lnTo>
                    <a:pt x="1029" y="533"/>
                  </a:lnTo>
                  <a:lnTo>
                    <a:pt x="132" y="11"/>
                  </a:lnTo>
                  <a:cubicBezTo>
                    <a:pt x="117" y="6"/>
                    <a:pt x="101" y="1"/>
                    <a:pt x="86" y="1"/>
                  </a:cubicBezTo>
                  <a:lnTo>
                    <a:pt x="86" y="1"/>
                  </a:lnTo>
                  <a:cubicBezTo>
                    <a:pt x="41" y="1"/>
                    <a:pt x="0" y="36"/>
                    <a:pt x="0" y="92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5274966" y="3735941"/>
              <a:ext cx="619088" cy="578251"/>
            </a:xfrm>
            <a:custGeom>
              <a:avLst/>
              <a:gdLst/>
              <a:ahLst/>
              <a:cxnLst/>
              <a:rect l="l" t="t" r="r" b="b"/>
              <a:pathLst>
                <a:path w="7686" h="7179" extrusionOk="0">
                  <a:moveTo>
                    <a:pt x="148" y="2553"/>
                  </a:moveTo>
                  <a:cubicBezTo>
                    <a:pt x="143" y="2558"/>
                    <a:pt x="138" y="2558"/>
                    <a:pt x="138" y="2563"/>
                  </a:cubicBezTo>
                  <a:lnTo>
                    <a:pt x="138" y="2563"/>
                  </a:lnTo>
                  <a:lnTo>
                    <a:pt x="127" y="2568"/>
                  </a:lnTo>
                  <a:lnTo>
                    <a:pt x="127" y="2568"/>
                  </a:lnTo>
                  <a:cubicBezTo>
                    <a:pt x="51" y="2629"/>
                    <a:pt x="1" y="2720"/>
                    <a:pt x="1" y="2822"/>
                  </a:cubicBezTo>
                  <a:lnTo>
                    <a:pt x="1" y="2822"/>
                  </a:lnTo>
                  <a:lnTo>
                    <a:pt x="1" y="6859"/>
                  </a:lnTo>
                  <a:cubicBezTo>
                    <a:pt x="1" y="7036"/>
                    <a:pt x="143" y="7178"/>
                    <a:pt x="320" y="7178"/>
                  </a:cubicBezTo>
                  <a:lnTo>
                    <a:pt x="320" y="7178"/>
                  </a:lnTo>
                  <a:lnTo>
                    <a:pt x="7371" y="7178"/>
                  </a:lnTo>
                  <a:cubicBezTo>
                    <a:pt x="7543" y="7178"/>
                    <a:pt x="7685" y="7036"/>
                    <a:pt x="7685" y="6859"/>
                  </a:cubicBezTo>
                  <a:lnTo>
                    <a:pt x="7685" y="6859"/>
                  </a:lnTo>
                  <a:lnTo>
                    <a:pt x="7685" y="2822"/>
                  </a:lnTo>
                  <a:cubicBezTo>
                    <a:pt x="7685" y="2720"/>
                    <a:pt x="7635" y="2629"/>
                    <a:pt x="7564" y="2568"/>
                  </a:cubicBezTo>
                  <a:lnTo>
                    <a:pt x="7564" y="2568"/>
                  </a:lnTo>
                  <a:lnTo>
                    <a:pt x="7564" y="2568"/>
                  </a:lnTo>
                  <a:lnTo>
                    <a:pt x="7554" y="2563"/>
                  </a:lnTo>
                  <a:cubicBezTo>
                    <a:pt x="7549" y="2558"/>
                    <a:pt x="7543" y="2558"/>
                    <a:pt x="7538" y="2553"/>
                  </a:cubicBezTo>
                  <a:lnTo>
                    <a:pt x="7538" y="2553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408836" y="3788539"/>
              <a:ext cx="351348" cy="391783"/>
            </a:xfrm>
            <a:custGeom>
              <a:avLst/>
              <a:gdLst/>
              <a:ahLst/>
              <a:cxnLst/>
              <a:rect l="l" t="t" r="r" b="b"/>
              <a:pathLst>
                <a:path w="4362" h="4864" extrusionOk="0">
                  <a:moveTo>
                    <a:pt x="162" y="1"/>
                  </a:moveTo>
                  <a:cubicBezTo>
                    <a:pt x="76" y="1"/>
                    <a:pt x="0" y="72"/>
                    <a:pt x="0" y="158"/>
                  </a:cubicBezTo>
                  <a:lnTo>
                    <a:pt x="0" y="158"/>
                  </a:lnTo>
                  <a:lnTo>
                    <a:pt x="0" y="4864"/>
                  </a:lnTo>
                  <a:lnTo>
                    <a:pt x="4362" y="4864"/>
                  </a:lnTo>
                  <a:lnTo>
                    <a:pt x="4362" y="158"/>
                  </a:lnTo>
                  <a:cubicBezTo>
                    <a:pt x="4362" y="72"/>
                    <a:pt x="4291" y="1"/>
                    <a:pt x="4205" y="1"/>
                  </a:cubicBezTo>
                  <a:lnTo>
                    <a:pt x="4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434531" y="3841217"/>
              <a:ext cx="300362" cy="9424"/>
            </a:xfrm>
            <a:custGeom>
              <a:avLst/>
              <a:gdLst/>
              <a:ahLst/>
              <a:cxnLst/>
              <a:rect l="l" t="t" r="r" b="b"/>
              <a:pathLst>
                <a:path w="3729" h="117" extrusionOk="0">
                  <a:moveTo>
                    <a:pt x="0" y="0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434531" y="3886484"/>
              <a:ext cx="300362" cy="9424"/>
            </a:xfrm>
            <a:custGeom>
              <a:avLst/>
              <a:gdLst/>
              <a:ahLst/>
              <a:cxnLst/>
              <a:rect l="l" t="t" r="r" b="b"/>
              <a:pathLst>
                <a:path w="3729" h="117" extrusionOk="0">
                  <a:moveTo>
                    <a:pt x="0" y="0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5434531" y="3931752"/>
              <a:ext cx="300362" cy="9505"/>
            </a:xfrm>
            <a:custGeom>
              <a:avLst/>
              <a:gdLst/>
              <a:ahLst/>
              <a:cxnLst/>
              <a:rect l="l" t="t" r="r" b="b"/>
              <a:pathLst>
                <a:path w="3729" h="118" extrusionOk="0">
                  <a:moveTo>
                    <a:pt x="0" y="1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1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5434531" y="3977020"/>
              <a:ext cx="300362" cy="9505"/>
            </a:xfrm>
            <a:custGeom>
              <a:avLst/>
              <a:gdLst/>
              <a:ahLst/>
              <a:cxnLst/>
              <a:rect l="l" t="t" r="r" b="b"/>
              <a:pathLst>
                <a:path w="3729" h="118" extrusionOk="0">
                  <a:moveTo>
                    <a:pt x="0" y="1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1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434531" y="4021965"/>
              <a:ext cx="300362" cy="9827"/>
            </a:xfrm>
            <a:custGeom>
              <a:avLst/>
              <a:gdLst/>
              <a:ahLst/>
              <a:cxnLst/>
              <a:rect l="l" t="t" r="r" b="b"/>
              <a:pathLst>
                <a:path w="3729" h="122" extrusionOk="0">
                  <a:moveTo>
                    <a:pt x="0" y="0"/>
                  </a:moveTo>
                  <a:lnTo>
                    <a:pt x="0" y="122"/>
                  </a:lnTo>
                  <a:lnTo>
                    <a:pt x="3729" y="122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5434531" y="4067233"/>
              <a:ext cx="300362" cy="9827"/>
            </a:xfrm>
            <a:custGeom>
              <a:avLst/>
              <a:gdLst/>
              <a:ahLst/>
              <a:cxnLst/>
              <a:rect l="l" t="t" r="r" b="b"/>
              <a:pathLst>
                <a:path w="3729" h="122" extrusionOk="0">
                  <a:moveTo>
                    <a:pt x="0" y="0"/>
                  </a:moveTo>
                  <a:lnTo>
                    <a:pt x="0" y="122"/>
                  </a:lnTo>
                  <a:lnTo>
                    <a:pt x="3729" y="122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5274966" y="3983544"/>
              <a:ext cx="619088" cy="330647"/>
            </a:xfrm>
            <a:custGeom>
              <a:avLst/>
              <a:gdLst/>
              <a:ahLst/>
              <a:cxnLst/>
              <a:rect l="l" t="t" r="r" b="b"/>
              <a:pathLst>
                <a:path w="7686" h="4105" extrusionOk="0">
                  <a:moveTo>
                    <a:pt x="3846" y="1769"/>
                  </a:moveTo>
                  <a:lnTo>
                    <a:pt x="1" y="193"/>
                  </a:lnTo>
                  <a:lnTo>
                    <a:pt x="1" y="3785"/>
                  </a:lnTo>
                  <a:cubicBezTo>
                    <a:pt x="1" y="3962"/>
                    <a:pt x="143" y="4104"/>
                    <a:pt x="320" y="4104"/>
                  </a:cubicBezTo>
                  <a:lnTo>
                    <a:pt x="320" y="4104"/>
                  </a:lnTo>
                  <a:lnTo>
                    <a:pt x="7371" y="4104"/>
                  </a:lnTo>
                  <a:cubicBezTo>
                    <a:pt x="7543" y="4104"/>
                    <a:pt x="7685" y="3962"/>
                    <a:pt x="7685" y="3785"/>
                  </a:cubicBezTo>
                  <a:lnTo>
                    <a:pt x="7685" y="3785"/>
                  </a:lnTo>
                  <a:lnTo>
                    <a:pt x="7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5687128" y="4109923"/>
              <a:ext cx="113491" cy="140555"/>
            </a:xfrm>
            <a:custGeom>
              <a:avLst/>
              <a:gdLst/>
              <a:ahLst/>
              <a:cxnLst/>
              <a:rect l="l" t="t" r="r" b="b"/>
              <a:pathLst>
                <a:path w="1409" h="1745" extrusionOk="0">
                  <a:moveTo>
                    <a:pt x="45" y="0"/>
                  </a:moveTo>
                  <a:cubicBezTo>
                    <a:pt x="36" y="0"/>
                    <a:pt x="27" y="3"/>
                    <a:pt x="20" y="7"/>
                  </a:cubicBezTo>
                  <a:cubicBezTo>
                    <a:pt x="0" y="23"/>
                    <a:pt x="0" y="48"/>
                    <a:pt x="15" y="63"/>
                  </a:cubicBezTo>
                  <a:lnTo>
                    <a:pt x="1332" y="1730"/>
                  </a:lnTo>
                  <a:cubicBezTo>
                    <a:pt x="1337" y="1740"/>
                    <a:pt x="1353" y="1745"/>
                    <a:pt x="1363" y="1745"/>
                  </a:cubicBezTo>
                  <a:cubicBezTo>
                    <a:pt x="1373" y="1745"/>
                    <a:pt x="1378" y="1745"/>
                    <a:pt x="1388" y="1740"/>
                  </a:cubicBezTo>
                  <a:cubicBezTo>
                    <a:pt x="1403" y="1725"/>
                    <a:pt x="1408" y="1699"/>
                    <a:pt x="1393" y="1684"/>
                  </a:cubicBezTo>
                  <a:lnTo>
                    <a:pt x="76" y="12"/>
                  </a:lnTo>
                  <a:cubicBezTo>
                    <a:pt x="68" y="4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5368804" y="4109923"/>
              <a:ext cx="113572" cy="140555"/>
            </a:xfrm>
            <a:custGeom>
              <a:avLst/>
              <a:gdLst/>
              <a:ahLst/>
              <a:cxnLst/>
              <a:rect l="l" t="t" r="r" b="b"/>
              <a:pathLst>
                <a:path w="1410" h="1745" extrusionOk="0">
                  <a:moveTo>
                    <a:pt x="1360" y="0"/>
                  </a:moveTo>
                  <a:cubicBezTo>
                    <a:pt x="1349" y="0"/>
                    <a:pt x="1339" y="4"/>
                    <a:pt x="1333" y="12"/>
                  </a:cubicBezTo>
                  <a:lnTo>
                    <a:pt x="11" y="1684"/>
                  </a:lnTo>
                  <a:cubicBezTo>
                    <a:pt x="1" y="1699"/>
                    <a:pt x="1" y="1725"/>
                    <a:pt x="21" y="1740"/>
                  </a:cubicBezTo>
                  <a:cubicBezTo>
                    <a:pt x="26" y="1745"/>
                    <a:pt x="36" y="1745"/>
                    <a:pt x="41" y="1745"/>
                  </a:cubicBezTo>
                  <a:cubicBezTo>
                    <a:pt x="57" y="1745"/>
                    <a:pt x="67" y="1740"/>
                    <a:pt x="77" y="1730"/>
                  </a:cubicBezTo>
                  <a:lnTo>
                    <a:pt x="1394" y="63"/>
                  </a:lnTo>
                  <a:cubicBezTo>
                    <a:pt x="1409" y="48"/>
                    <a:pt x="1404" y="23"/>
                    <a:pt x="1389" y="7"/>
                  </a:cubicBezTo>
                  <a:cubicBezTo>
                    <a:pt x="1380" y="3"/>
                    <a:pt x="1370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3319349" y="4660966"/>
              <a:ext cx="2509377" cy="69432"/>
            </a:xfrm>
            <a:custGeom>
              <a:avLst/>
              <a:gdLst/>
              <a:ahLst/>
              <a:cxnLst/>
              <a:rect l="l" t="t" r="r" b="b"/>
              <a:pathLst>
                <a:path w="31154" h="862" extrusionOk="0">
                  <a:moveTo>
                    <a:pt x="431" y="0"/>
                  </a:moveTo>
                  <a:cubicBezTo>
                    <a:pt x="193" y="0"/>
                    <a:pt x="0" y="193"/>
                    <a:pt x="0" y="431"/>
                  </a:cubicBezTo>
                  <a:lnTo>
                    <a:pt x="0" y="431"/>
                  </a:lnTo>
                  <a:cubicBezTo>
                    <a:pt x="0" y="669"/>
                    <a:pt x="193" y="861"/>
                    <a:pt x="431" y="861"/>
                  </a:cubicBezTo>
                  <a:lnTo>
                    <a:pt x="431" y="861"/>
                  </a:lnTo>
                  <a:lnTo>
                    <a:pt x="30723" y="861"/>
                  </a:lnTo>
                  <a:cubicBezTo>
                    <a:pt x="30961" y="861"/>
                    <a:pt x="31154" y="669"/>
                    <a:pt x="31154" y="431"/>
                  </a:cubicBezTo>
                  <a:lnTo>
                    <a:pt x="31154" y="431"/>
                  </a:lnTo>
                  <a:cubicBezTo>
                    <a:pt x="31154" y="193"/>
                    <a:pt x="30961" y="0"/>
                    <a:pt x="30723" y="0"/>
                  </a:cubicBezTo>
                  <a:lnTo>
                    <a:pt x="30723" y="0"/>
                  </a:lnTo>
                  <a:close/>
                </a:path>
              </a:pathLst>
            </a:custGeom>
            <a:solidFill>
              <a:srgbClr val="614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4074967" y="3600057"/>
              <a:ext cx="998547" cy="393394"/>
            </a:xfrm>
            <a:custGeom>
              <a:avLst/>
              <a:gdLst/>
              <a:ahLst/>
              <a:cxnLst/>
              <a:rect l="l" t="t" r="r" b="b"/>
              <a:pathLst>
                <a:path w="12397" h="4884" extrusionOk="0">
                  <a:moveTo>
                    <a:pt x="1637" y="791"/>
                  </a:moveTo>
                  <a:cubicBezTo>
                    <a:pt x="690" y="953"/>
                    <a:pt x="1" y="1768"/>
                    <a:pt x="1" y="2731"/>
                  </a:cubicBezTo>
                  <a:lnTo>
                    <a:pt x="1" y="2731"/>
                  </a:lnTo>
                  <a:lnTo>
                    <a:pt x="1" y="4884"/>
                  </a:lnTo>
                  <a:lnTo>
                    <a:pt x="6196" y="4884"/>
                  </a:lnTo>
                  <a:lnTo>
                    <a:pt x="6196" y="4884"/>
                  </a:lnTo>
                  <a:lnTo>
                    <a:pt x="12396" y="4884"/>
                  </a:lnTo>
                  <a:lnTo>
                    <a:pt x="12396" y="2731"/>
                  </a:lnTo>
                  <a:cubicBezTo>
                    <a:pt x="12396" y="1768"/>
                    <a:pt x="11702" y="953"/>
                    <a:pt x="10760" y="791"/>
                  </a:cubicBezTo>
                  <a:lnTo>
                    <a:pt x="10760" y="791"/>
                  </a:lnTo>
                  <a:lnTo>
                    <a:pt x="6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4196594" y="2545288"/>
              <a:ext cx="742648" cy="1008294"/>
            </a:xfrm>
            <a:custGeom>
              <a:avLst/>
              <a:gdLst/>
              <a:ahLst/>
              <a:cxnLst/>
              <a:rect l="l" t="t" r="r" b="b"/>
              <a:pathLst>
                <a:path w="9220" h="12518" extrusionOk="0">
                  <a:moveTo>
                    <a:pt x="2523" y="1956"/>
                  </a:moveTo>
                  <a:cubicBezTo>
                    <a:pt x="1282" y="2478"/>
                    <a:pt x="254" y="3557"/>
                    <a:pt x="228" y="5512"/>
                  </a:cubicBezTo>
                  <a:lnTo>
                    <a:pt x="228" y="5512"/>
                  </a:lnTo>
                  <a:cubicBezTo>
                    <a:pt x="188" y="8531"/>
                    <a:pt x="831" y="8258"/>
                    <a:pt x="482" y="9914"/>
                  </a:cubicBezTo>
                  <a:lnTo>
                    <a:pt x="482" y="9914"/>
                  </a:lnTo>
                  <a:cubicBezTo>
                    <a:pt x="0" y="12178"/>
                    <a:pt x="988" y="12518"/>
                    <a:pt x="4610" y="12518"/>
                  </a:cubicBezTo>
                  <a:lnTo>
                    <a:pt x="4610" y="12518"/>
                  </a:lnTo>
                  <a:cubicBezTo>
                    <a:pt x="8237" y="12518"/>
                    <a:pt x="9220" y="12178"/>
                    <a:pt x="8744" y="9914"/>
                  </a:cubicBezTo>
                  <a:lnTo>
                    <a:pt x="8744" y="9914"/>
                  </a:lnTo>
                  <a:cubicBezTo>
                    <a:pt x="8389" y="8258"/>
                    <a:pt x="9037" y="8531"/>
                    <a:pt x="8992" y="5512"/>
                  </a:cubicBezTo>
                  <a:lnTo>
                    <a:pt x="8992" y="5512"/>
                  </a:lnTo>
                  <a:cubicBezTo>
                    <a:pt x="8967" y="3425"/>
                    <a:pt x="7796" y="2336"/>
                    <a:pt x="6444" y="1860"/>
                  </a:cubicBezTo>
                  <a:lnTo>
                    <a:pt x="6444" y="1860"/>
                  </a:lnTo>
                  <a:cubicBezTo>
                    <a:pt x="6393" y="827"/>
                    <a:pt x="5532" y="1"/>
                    <a:pt x="4483" y="1"/>
                  </a:cubicBezTo>
                  <a:lnTo>
                    <a:pt x="4483" y="1"/>
                  </a:lnTo>
                  <a:cubicBezTo>
                    <a:pt x="3405" y="1"/>
                    <a:pt x="2528" y="877"/>
                    <a:pt x="2523" y="19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4403843" y="3388701"/>
              <a:ext cx="340796" cy="312202"/>
            </a:xfrm>
            <a:custGeom>
              <a:avLst/>
              <a:gdLst/>
              <a:ahLst/>
              <a:cxnLst/>
              <a:rect l="l" t="t" r="r" b="b"/>
              <a:pathLst>
                <a:path w="4231" h="3876" extrusionOk="0">
                  <a:moveTo>
                    <a:pt x="913" y="2832"/>
                  </a:moveTo>
                  <a:lnTo>
                    <a:pt x="1" y="2989"/>
                  </a:lnTo>
                  <a:cubicBezTo>
                    <a:pt x="1" y="2989"/>
                    <a:pt x="1" y="3369"/>
                    <a:pt x="2113" y="3876"/>
                  </a:cubicBezTo>
                  <a:lnTo>
                    <a:pt x="2113" y="3876"/>
                  </a:lnTo>
                  <a:cubicBezTo>
                    <a:pt x="4231" y="3369"/>
                    <a:pt x="4231" y="2989"/>
                    <a:pt x="4231" y="2989"/>
                  </a:cubicBezTo>
                  <a:lnTo>
                    <a:pt x="4231" y="2989"/>
                  </a:lnTo>
                  <a:lnTo>
                    <a:pt x="3298" y="2832"/>
                  </a:lnTo>
                  <a:lnTo>
                    <a:pt x="3207" y="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4271664" y="2851771"/>
              <a:ext cx="603945" cy="612886"/>
            </a:xfrm>
            <a:custGeom>
              <a:avLst/>
              <a:gdLst/>
              <a:ahLst/>
              <a:cxnLst/>
              <a:rect l="l" t="t" r="r" b="b"/>
              <a:pathLst>
                <a:path w="7498" h="7609" extrusionOk="0">
                  <a:moveTo>
                    <a:pt x="122" y="1900"/>
                  </a:moveTo>
                  <a:cubicBezTo>
                    <a:pt x="41" y="2269"/>
                    <a:pt x="1" y="2654"/>
                    <a:pt x="1" y="3050"/>
                  </a:cubicBezTo>
                  <a:lnTo>
                    <a:pt x="1" y="3050"/>
                  </a:lnTo>
                  <a:cubicBezTo>
                    <a:pt x="1" y="5567"/>
                    <a:pt x="1677" y="7609"/>
                    <a:pt x="3749" y="7609"/>
                  </a:cubicBezTo>
                  <a:lnTo>
                    <a:pt x="3749" y="7609"/>
                  </a:lnTo>
                  <a:cubicBezTo>
                    <a:pt x="5816" y="7609"/>
                    <a:pt x="7493" y="5567"/>
                    <a:pt x="7498" y="3050"/>
                  </a:cubicBezTo>
                  <a:lnTo>
                    <a:pt x="7498" y="3050"/>
                  </a:lnTo>
                  <a:cubicBezTo>
                    <a:pt x="7498" y="2654"/>
                    <a:pt x="7452" y="2269"/>
                    <a:pt x="7376" y="1900"/>
                  </a:cubicBezTo>
                  <a:lnTo>
                    <a:pt x="7376" y="1900"/>
                  </a:lnTo>
                  <a:cubicBezTo>
                    <a:pt x="4256" y="2062"/>
                    <a:pt x="2792" y="0"/>
                    <a:pt x="2792" y="0"/>
                  </a:cubicBezTo>
                  <a:lnTo>
                    <a:pt x="2792" y="0"/>
                  </a:lnTo>
                  <a:cubicBezTo>
                    <a:pt x="2792" y="0"/>
                    <a:pt x="1363" y="1900"/>
                    <a:pt x="122" y="190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4881249" y="3083909"/>
              <a:ext cx="52275" cy="124124"/>
            </a:xfrm>
            <a:custGeom>
              <a:avLst/>
              <a:gdLst/>
              <a:ahLst/>
              <a:cxnLst/>
              <a:rect l="l" t="t" r="r" b="b"/>
              <a:pathLst>
                <a:path w="649" h="1541" extrusionOk="0">
                  <a:moveTo>
                    <a:pt x="0" y="1540"/>
                  </a:moveTo>
                  <a:cubicBezTo>
                    <a:pt x="294" y="1449"/>
                    <a:pt x="532" y="1196"/>
                    <a:pt x="588" y="872"/>
                  </a:cubicBezTo>
                  <a:lnTo>
                    <a:pt x="588" y="872"/>
                  </a:lnTo>
                  <a:cubicBezTo>
                    <a:pt x="649" y="517"/>
                    <a:pt x="482" y="178"/>
                    <a:pt x="193" y="0"/>
                  </a:cubicBezTo>
                  <a:lnTo>
                    <a:pt x="193" y="0"/>
                  </a:lnTo>
                  <a:cubicBezTo>
                    <a:pt x="228" y="750"/>
                    <a:pt x="122" y="1236"/>
                    <a:pt x="0" y="1540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4212945" y="3083909"/>
              <a:ext cx="52678" cy="123721"/>
            </a:xfrm>
            <a:custGeom>
              <a:avLst/>
              <a:gdLst/>
              <a:ahLst/>
              <a:cxnLst/>
              <a:rect l="l" t="t" r="r" b="b"/>
              <a:pathLst>
                <a:path w="654" h="1536" extrusionOk="0">
                  <a:moveTo>
                    <a:pt x="61" y="872"/>
                  </a:moveTo>
                  <a:cubicBezTo>
                    <a:pt x="122" y="1196"/>
                    <a:pt x="360" y="1444"/>
                    <a:pt x="654" y="1535"/>
                  </a:cubicBezTo>
                  <a:lnTo>
                    <a:pt x="654" y="1535"/>
                  </a:lnTo>
                  <a:cubicBezTo>
                    <a:pt x="527" y="1231"/>
                    <a:pt x="426" y="750"/>
                    <a:pt x="456" y="0"/>
                  </a:cubicBezTo>
                  <a:lnTo>
                    <a:pt x="456" y="0"/>
                  </a:lnTo>
                  <a:cubicBezTo>
                    <a:pt x="167" y="178"/>
                    <a:pt x="0" y="517"/>
                    <a:pt x="61" y="872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3964456" y="4473192"/>
              <a:ext cx="1204910" cy="53967"/>
            </a:xfrm>
            <a:custGeom>
              <a:avLst/>
              <a:gdLst/>
              <a:ahLst/>
              <a:cxnLst/>
              <a:rect l="l" t="t" r="r" b="b"/>
              <a:pathLst>
                <a:path w="14959" h="670" extrusionOk="0">
                  <a:moveTo>
                    <a:pt x="167" y="1"/>
                  </a:moveTo>
                  <a:cubicBezTo>
                    <a:pt x="76" y="1"/>
                    <a:pt x="0" y="77"/>
                    <a:pt x="0" y="168"/>
                  </a:cubicBezTo>
                  <a:lnTo>
                    <a:pt x="0" y="168"/>
                  </a:lnTo>
                  <a:lnTo>
                    <a:pt x="0" y="502"/>
                  </a:lnTo>
                  <a:cubicBezTo>
                    <a:pt x="0" y="593"/>
                    <a:pt x="76" y="669"/>
                    <a:pt x="167" y="669"/>
                  </a:cubicBezTo>
                  <a:lnTo>
                    <a:pt x="167" y="669"/>
                  </a:lnTo>
                  <a:lnTo>
                    <a:pt x="14787" y="669"/>
                  </a:lnTo>
                  <a:cubicBezTo>
                    <a:pt x="14883" y="669"/>
                    <a:pt x="14959" y="593"/>
                    <a:pt x="14959" y="502"/>
                  </a:cubicBezTo>
                  <a:lnTo>
                    <a:pt x="14959" y="502"/>
                  </a:lnTo>
                  <a:lnTo>
                    <a:pt x="14959" y="168"/>
                  </a:lnTo>
                  <a:cubicBezTo>
                    <a:pt x="14959" y="77"/>
                    <a:pt x="14883" y="1"/>
                    <a:pt x="14787" y="1"/>
                  </a:cubicBezTo>
                  <a:lnTo>
                    <a:pt x="14787" y="1"/>
                  </a:lnTo>
                  <a:close/>
                </a:path>
              </a:pathLst>
            </a:custGeom>
            <a:solidFill>
              <a:srgbClr val="353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3931753" y="3748587"/>
              <a:ext cx="1282961" cy="724686"/>
            </a:xfrm>
            <a:custGeom>
              <a:avLst/>
              <a:gdLst/>
              <a:ahLst/>
              <a:cxnLst/>
              <a:rect l="l" t="t" r="r" b="b"/>
              <a:pathLst>
                <a:path w="15928" h="8997" extrusionOk="0">
                  <a:moveTo>
                    <a:pt x="274" y="0"/>
                  </a:moveTo>
                  <a:cubicBezTo>
                    <a:pt x="122" y="0"/>
                    <a:pt x="1" y="132"/>
                    <a:pt x="21" y="284"/>
                  </a:cubicBezTo>
                  <a:lnTo>
                    <a:pt x="21" y="284"/>
                  </a:lnTo>
                  <a:lnTo>
                    <a:pt x="1176" y="8997"/>
                  </a:lnTo>
                  <a:lnTo>
                    <a:pt x="14757" y="8997"/>
                  </a:lnTo>
                  <a:lnTo>
                    <a:pt x="15907" y="284"/>
                  </a:lnTo>
                  <a:cubicBezTo>
                    <a:pt x="15927" y="132"/>
                    <a:pt x="15811" y="0"/>
                    <a:pt x="15659" y="0"/>
                  </a:cubicBezTo>
                  <a:lnTo>
                    <a:pt x="1565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4513227" y="4050882"/>
              <a:ext cx="120016" cy="120096"/>
            </a:xfrm>
            <a:custGeom>
              <a:avLst/>
              <a:gdLst/>
              <a:ahLst/>
              <a:cxnLst/>
              <a:rect l="l" t="t" r="r" b="b"/>
              <a:pathLst>
                <a:path w="1490" h="1491" extrusionOk="0">
                  <a:moveTo>
                    <a:pt x="1490" y="745"/>
                  </a:moveTo>
                  <a:cubicBezTo>
                    <a:pt x="1490" y="1156"/>
                    <a:pt x="1160" y="1490"/>
                    <a:pt x="745" y="1490"/>
                  </a:cubicBezTo>
                  <a:cubicBezTo>
                    <a:pt x="335" y="1490"/>
                    <a:pt x="0" y="1156"/>
                    <a:pt x="0" y="745"/>
                  </a:cubicBezTo>
                  <a:cubicBezTo>
                    <a:pt x="0" y="335"/>
                    <a:pt x="335" y="1"/>
                    <a:pt x="745" y="1"/>
                  </a:cubicBezTo>
                  <a:cubicBezTo>
                    <a:pt x="1160" y="1"/>
                    <a:pt x="1490" y="335"/>
                    <a:pt x="1490" y="745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" name="Google Shape;1050;p6"/>
          <p:cNvSpPr/>
          <p:nvPr/>
        </p:nvSpPr>
        <p:spPr>
          <a:xfrm>
            <a:off x="3339300" y="213240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6"/>
          <p:cNvSpPr/>
          <p:nvPr/>
        </p:nvSpPr>
        <p:spPr>
          <a:xfrm>
            <a:off x="4903775" y="2028075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"/>
          <p:cNvSpPr/>
          <p:nvPr/>
        </p:nvSpPr>
        <p:spPr>
          <a:xfrm>
            <a:off x="5086044" y="244325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6"/>
          <p:cNvSpPr/>
          <p:nvPr/>
        </p:nvSpPr>
        <p:spPr>
          <a:xfrm>
            <a:off x="3425025" y="279060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"/>
          <p:cNvSpPr/>
          <p:nvPr/>
        </p:nvSpPr>
        <p:spPr>
          <a:xfrm>
            <a:off x="3425025" y="3633625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6"/>
          <p:cNvSpPr/>
          <p:nvPr/>
        </p:nvSpPr>
        <p:spPr>
          <a:xfrm>
            <a:off x="5086044" y="3737338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Descrierea problemei </a:t>
            </a:r>
            <a:endParaRPr sz="2400"/>
          </a:p>
        </p:txBody>
      </p:sp>
      <p:grpSp>
        <p:nvGrpSpPr>
          <p:cNvPr id="219" name="Google Shape;219;p3"/>
          <p:cNvGrpSpPr/>
          <p:nvPr/>
        </p:nvGrpSpPr>
        <p:grpSpPr>
          <a:xfrm>
            <a:off x="957496" y="1388571"/>
            <a:ext cx="1690510" cy="3226917"/>
            <a:chOff x="459125" y="1458463"/>
            <a:chExt cx="1690510" cy="3115687"/>
          </a:xfrm>
        </p:grpSpPr>
        <p:sp>
          <p:nvSpPr>
            <p:cNvPr id="220" name="Google Shape;220;p3"/>
            <p:cNvSpPr txBox="1"/>
            <p:nvPr/>
          </p:nvSpPr>
          <p:spPr>
            <a:xfrm>
              <a:off x="459125" y="3620450"/>
              <a:ext cx="1690500" cy="9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Informațiile neverificate circulă rapid, afectând credibilitatea surselor</a:t>
              </a:r>
              <a:endPara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459135" y="1458463"/>
              <a:ext cx="1690500" cy="446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4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87175" y="2224400"/>
              <a:ext cx="1234500" cy="12345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3"/>
          <p:cNvGrpSpPr/>
          <p:nvPr/>
        </p:nvGrpSpPr>
        <p:grpSpPr>
          <a:xfrm>
            <a:off x="1437890" y="2491322"/>
            <a:ext cx="729713" cy="769257"/>
            <a:chOff x="11394565" y="1982220"/>
            <a:chExt cx="729713" cy="769257"/>
          </a:xfrm>
        </p:grpSpPr>
        <p:sp>
          <p:nvSpPr>
            <p:cNvPr id="224" name="Google Shape;224;p3"/>
            <p:cNvSpPr/>
            <p:nvPr/>
          </p:nvSpPr>
          <p:spPr>
            <a:xfrm>
              <a:off x="11535822" y="2374241"/>
              <a:ext cx="588456" cy="377236"/>
            </a:xfrm>
            <a:custGeom>
              <a:avLst/>
              <a:gdLst/>
              <a:ahLst/>
              <a:cxnLst/>
              <a:rect l="l" t="t" r="r" b="b"/>
              <a:pathLst>
                <a:path w="6561" h="4206" extrusionOk="0">
                  <a:moveTo>
                    <a:pt x="1" y="1"/>
                  </a:moveTo>
                  <a:lnTo>
                    <a:pt x="1" y="4038"/>
                  </a:lnTo>
                  <a:cubicBezTo>
                    <a:pt x="1" y="4129"/>
                    <a:pt x="77" y="4205"/>
                    <a:pt x="168" y="4205"/>
                  </a:cubicBezTo>
                  <a:lnTo>
                    <a:pt x="6393" y="4205"/>
                  </a:lnTo>
                  <a:cubicBezTo>
                    <a:pt x="6490" y="4205"/>
                    <a:pt x="6561" y="4129"/>
                    <a:pt x="6561" y="4038"/>
                  </a:cubicBezTo>
                  <a:lnTo>
                    <a:pt x="6561" y="137"/>
                  </a:lnTo>
                  <a:cubicBezTo>
                    <a:pt x="6561" y="61"/>
                    <a:pt x="6500" y="1"/>
                    <a:pt x="64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1974212" y="2374241"/>
              <a:ext cx="137315" cy="156419"/>
            </a:xfrm>
            <a:custGeom>
              <a:avLst/>
              <a:gdLst/>
              <a:ahLst/>
              <a:cxnLst/>
              <a:rect l="l" t="t" r="r" b="b"/>
              <a:pathLst>
                <a:path w="1531" h="1744" extrusionOk="0">
                  <a:moveTo>
                    <a:pt x="1" y="1"/>
                  </a:moveTo>
                  <a:lnTo>
                    <a:pt x="1" y="1743"/>
                  </a:lnTo>
                  <a:cubicBezTo>
                    <a:pt x="31" y="1733"/>
                    <a:pt x="57" y="1713"/>
                    <a:pt x="77" y="1688"/>
                  </a:cubicBezTo>
                  <a:lnTo>
                    <a:pt x="1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1394565" y="2109844"/>
              <a:ext cx="588905" cy="423516"/>
            </a:xfrm>
            <a:custGeom>
              <a:avLst/>
              <a:gdLst/>
              <a:ahLst/>
              <a:cxnLst/>
              <a:rect l="l" t="t" r="r" b="b"/>
              <a:pathLst>
                <a:path w="6566" h="4722" extrusionOk="0">
                  <a:moveTo>
                    <a:pt x="86" y="1"/>
                  </a:moveTo>
                  <a:lnTo>
                    <a:pt x="0" y="244"/>
                  </a:lnTo>
                  <a:lnTo>
                    <a:pt x="0" y="4554"/>
                  </a:lnTo>
                  <a:cubicBezTo>
                    <a:pt x="0" y="4651"/>
                    <a:pt x="76" y="4722"/>
                    <a:pt x="167" y="4722"/>
                  </a:cubicBezTo>
                  <a:lnTo>
                    <a:pt x="6398" y="4722"/>
                  </a:lnTo>
                  <a:cubicBezTo>
                    <a:pt x="6464" y="4722"/>
                    <a:pt x="6520" y="4686"/>
                    <a:pt x="6550" y="4625"/>
                  </a:cubicBezTo>
                  <a:lnTo>
                    <a:pt x="6363" y="3719"/>
                  </a:lnTo>
                  <a:lnTo>
                    <a:pt x="6565" y="2954"/>
                  </a:lnTo>
                  <a:lnTo>
                    <a:pt x="6565" y="244"/>
                  </a:lnTo>
                  <a:lnTo>
                    <a:pt x="647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1394565" y="1982220"/>
              <a:ext cx="588905" cy="149065"/>
            </a:xfrm>
            <a:custGeom>
              <a:avLst/>
              <a:gdLst/>
              <a:ahLst/>
              <a:cxnLst/>
              <a:rect l="l" t="t" r="r" b="b"/>
              <a:pathLst>
                <a:path w="6566" h="1662" extrusionOk="0">
                  <a:moveTo>
                    <a:pt x="167" y="0"/>
                  </a:moveTo>
                  <a:cubicBezTo>
                    <a:pt x="76" y="0"/>
                    <a:pt x="0" y="76"/>
                    <a:pt x="0" y="172"/>
                  </a:cubicBezTo>
                  <a:lnTo>
                    <a:pt x="0" y="1662"/>
                  </a:lnTo>
                  <a:lnTo>
                    <a:pt x="6565" y="1662"/>
                  </a:lnTo>
                  <a:lnTo>
                    <a:pt x="6565" y="172"/>
                  </a:lnTo>
                  <a:cubicBezTo>
                    <a:pt x="6565" y="76"/>
                    <a:pt x="6489" y="0"/>
                    <a:pt x="6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1444073" y="2034418"/>
              <a:ext cx="44127" cy="4421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3" y="1"/>
                  </a:moveTo>
                  <a:cubicBezTo>
                    <a:pt x="112" y="1"/>
                    <a:pt x="0" y="112"/>
                    <a:pt x="0" y="244"/>
                  </a:cubicBezTo>
                  <a:cubicBezTo>
                    <a:pt x="0" y="381"/>
                    <a:pt x="112" y="492"/>
                    <a:pt x="243" y="492"/>
                  </a:cubicBezTo>
                  <a:cubicBezTo>
                    <a:pt x="380" y="492"/>
                    <a:pt x="492" y="381"/>
                    <a:pt x="492" y="244"/>
                  </a:cubicBezTo>
                  <a:cubicBezTo>
                    <a:pt x="492" y="112"/>
                    <a:pt x="380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1510800" y="2034418"/>
              <a:ext cx="43769" cy="44217"/>
            </a:xfrm>
            <a:custGeom>
              <a:avLst/>
              <a:gdLst/>
              <a:ahLst/>
              <a:cxnLst/>
              <a:rect l="l" t="t" r="r" b="b"/>
              <a:pathLst>
                <a:path w="488" h="493" extrusionOk="0">
                  <a:moveTo>
                    <a:pt x="244" y="1"/>
                  </a:moveTo>
                  <a:cubicBezTo>
                    <a:pt x="107" y="1"/>
                    <a:pt x="1" y="112"/>
                    <a:pt x="1" y="244"/>
                  </a:cubicBezTo>
                  <a:cubicBezTo>
                    <a:pt x="1" y="381"/>
                    <a:pt x="107" y="492"/>
                    <a:pt x="244" y="492"/>
                  </a:cubicBezTo>
                  <a:cubicBezTo>
                    <a:pt x="381" y="492"/>
                    <a:pt x="487" y="381"/>
                    <a:pt x="487" y="244"/>
                  </a:cubicBezTo>
                  <a:cubicBezTo>
                    <a:pt x="487" y="112"/>
                    <a:pt x="381" y="1"/>
                    <a:pt x="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1577616" y="2034418"/>
              <a:ext cx="43679" cy="44217"/>
            </a:xfrm>
            <a:custGeom>
              <a:avLst/>
              <a:gdLst/>
              <a:ahLst/>
              <a:cxnLst/>
              <a:rect l="l" t="t" r="r" b="b"/>
              <a:pathLst>
                <a:path w="487" h="493" extrusionOk="0">
                  <a:moveTo>
                    <a:pt x="244" y="1"/>
                  </a:moveTo>
                  <a:cubicBezTo>
                    <a:pt x="107" y="1"/>
                    <a:pt x="1" y="112"/>
                    <a:pt x="1" y="244"/>
                  </a:cubicBezTo>
                  <a:cubicBezTo>
                    <a:pt x="1" y="381"/>
                    <a:pt x="107" y="492"/>
                    <a:pt x="244" y="492"/>
                  </a:cubicBezTo>
                  <a:cubicBezTo>
                    <a:pt x="375" y="492"/>
                    <a:pt x="487" y="381"/>
                    <a:pt x="487" y="244"/>
                  </a:cubicBezTo>
                  <a:cubicBezTo>
                    <a:pt x="487" y="112"/>
                    <a:pt x="375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3"/>
            <p:cNvGrpSpPr/>
            <p:nvPr/>
          </p:nvGrpSpPr>
          <p:grpSpPr>
            <a:xfrm>
              <a:off x="11451786" y="2193881"/>
              <a:ext cx="464403" cy="135521"/>
              <a:chOff x="11451786" y="2193881"/>
              <a:chExt cx="464403" cy="135521"/>
            </a:xfrm>
          </p:grpSpPr>
          <p:sp>
            <p:nvSpPr>
              <p:cNvPr id="232" name="Google Shape;232;p3"/>
              <p:cNvSpPr/>
              <p:nvPr/>
            </p:nvSpPr>
            <p:spPr>
              <a:xfrm>
                <a:off x="11451786" y="2193881"/>
                <a:ext cx="100004" cy="134445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499" extrusionOk="0">
                    <a:moveTo>
                      <a:pt x="978" y="1"/>
                    </a:moveTo>
                    <a:cubicBezTo>
                      <a:pt x="980" y="1"/>
                      <a:pt x="982" y="1"/>
                      <a:pt x="983" y="1"/>
                    </a:cubicBezTo>
                    <a:lnTo>
                      <a:pt x="983" y="1"/>
                    </a:lnTo>
                    <a:cubicBezTo>
                      <a:pt x="985" y="1"/>
                      <a:pt x="987" y="1"/>
                      <a:pt x="988" y="1"/>
                    </a:cubicBezTo>
                    <a:close/>
                    <a:moveTo>
                      <a:pt x="983" y="1"/>
                    </a:moveTo>
                    <a:cubicBezTo>
                      <a:pt x="915" y="4"/>
                      <a:pt x="862" y="63"/>
                      <a:pt x="862" y="127"/>
                    </a:cubicBezTo>
                    <a:lnTo>
                      <a:pt x="872" y="983"/>
                    </a:lnTo>
                    <a:lnTo>
                      <a:pt x="228" y="61"/>
                    </a:lnTo>
                    <a:cubicBezTo>
                      <a:pt x="205" y="25"/>
                      <a:pt x="166" y="6"/>
                      <a:pt x="125" y="6"/>
                    </a:cubicBezTo>
                    <a:cubicBezTo>
                      <a:pt x="104" y="6"/>
                      <a:pt x="82" y="11"/>
                      <a:pt x="61" y="21"/>
                    </a:cubicBezTo>
                    <a:cubicBezTo>
                      <a:pt x="21" y="46"/>
                      <a:pt x="0" y="92"/>
                      <a:pt x="0" y="137"/>
                    </a:cubicBezTo>
                    <a:lnTo>
                      <a:pt x="0" y="1373"/>
                    </a:lnTo>
                    <a:cubicBezTo>
                      <a:pt x="0" y="1444"/>
                      <a:pt x="54" y="1499"/>
                      <a:pt x="121" y="1499"/>
                    </a:cubicBezTo>
                    <a:cubicBezTo>
                      <a:pt x="131" y="1499"/>
                      <a:pt x="142" y="1498"/>
                      <a:pt x="152" y="1495"/>
                    </a:cubicBezTo>
                    <a:cubicBezTo>
                      <a:pt x="213" y="1485"/>
                      <a:pt x="249" y="1429"/>
                      <a:pt x="249" y="1368"/>
                    </a:cubicBezTo>
                    <a:lnTo>
                      <a:pt x="249" y="533"/>
                    </a:lnTo>
                    <a:lnTo>
                      <a:pt x="857" y="1414"/>
                    </a:lnTo>
                    <a:cubicBezTo>
                      <a:pt x="888" y="1457"/>
                      <a:pt x="931" y="1482"/>
                      <a:pt x="977" y="1482"/>
                    </a:cubicBezTo>
                    <a:cubicBezTo>
                      <a:pt x="991" y="1482"/>
                      <a:pt x="1005" y="1479"/>
                      <a:pt x="1019" y="1475"/>
                    </a:cubicBezTo>
                    <a:cubicBezTo>
                      <a:pt x="1079" y="1454"/>
                      <a:pt x="1115" y="1399"/>
                      <a:pt x="1115" y="1328"/>
                    </a:cubicBezTo>
                    <a:lnTo>
                      <a:pt x="1105" y="127"/>
                    </a:lnTo>
                    <a:cubicBezTo>
                      <a:pt x="1105" y="58"/>
                      <a:pt x="1052" y="3"/>
                      <a:pt x="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11580845" y="2195674"/>
                <a:ext cx="70496" cy="13238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1476" extrusionOk="0">
                    <a:moveTo>
                      <a:pt x="127" y="1"/>
                    </a:moveTo>
                    <a:cubicBezTo>
                      <a:pt x="56" y="1"/>
                      <a:pt x="0" y="57"/>
                      <a:pt x="0" y="128"/>
                    </a:cubicBezTo>
                    <a:lnTo>
                      <a:pt x="0" y="1348"/>
                    </a:lnTo>
                    <a:cubicBezTo>
                      <a:pt x="0" y="1419"/>
                      <a:pt x="56" y="1475"/>
                      <a:pt x="127" y="1475"/>
                    </a:cubicBezTo>
                    <a:lnTo>
                      <a:pt x="643" y="1475"/>
                    </a:lnTo>
                    <a:cubicBezTo>
                      <a:pt x="724" y="1475"/>
                      <a:pt x="785" y="1399"/>
                      <a:pt x="770" y="1318"/>
                    </a:cubicBezTo>
                    <a:cubicBezTo>
                      <a:pt x="755" y="1262"/>
                      <a:pt x="699" y="1222"/>
                      <a:pt x="643" y="1222"/>
                    </a:cubicBezTo>
                    <a:lnTo>
                      <a:pt x="253" y="1222"/>
                    </a:lnTo>
                    <a:lnTo>
                      <a:pt x="253" y="249"/>
                    </a:lnTo>
                    <a:lnTo>
                      <a:pt x="643" y="249"/>
                    </a:lnTo>
                    <a:cubicBezTo>
                      <a:pt x="724" y="249"/>
                      <a:pt x="785" y="178"/>
                      <a:pt x="770" y="97"/>
                    </a:cubicBezTo>
                    <a:cubicBezTo>
                      <a:pt x="755" y="41"/>
                      <a:pt x="699" y="1"/>
                      <a:pt x="6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11578962" y="2251101"/>
                <a:ext cx="68254" cy="2287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5" extrusionOk="0">
                    <a:moveTo>
                      <a:pt x="143" y="1"/>
                    </a:moveTo>
                    <a:cubicBezTo>
                      <a:pt x="62" y="1"/>
                      <a:pt x="1" y="72"/>
                      <a:pt x="16" y="153"/>
                    </a:cubicBezTo>
                    <a:cubicBezTo>
                      <a:pt x="31" y="214"/>
                      <a:pt x="87" y="254"/>
                      <a:pt x="143" y="254"/>
                    </a:cubicBezTo>
                    <a:lnTo>
                      <a:pt x="619" y="254"/>
                    </a:lnTo>
                    <a:cubicBezTo>
                      <a:pt x="700" y="254"/>
                      <a:pt x="761" y="178"/>
                      <a:pt x="745" y="97"/>
                    </a:cubicBezTo>
                    <a:cubicBezTo>
                      <a:pt x="730" y="41"/>
                      <a:pt x="675" y="1"/>
                      <a:pt x="6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11817978" y="2194867"/>
                <a:ext cx="98211" cy="134087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495" extrusionOk="0">
                    <a:moveTo>
                      <a:pt x="554" y="1"/>
                    </a:moveTo>
                    <a:cubicBezTo>
                      <a:pt x="500" y="1"/>
                      <a:pt x="444" y="8"/>
                      <a:pt x="385" y="25"/>
                    </a:cubicBezTo>
                    <a:cubicBezTo>
                      <a:pt x="223" y="76"/>
                      <a:pt x="112" y="202"/>
                      <a:pt x="92" y="354"/>
                    </a:cubicBezTo>
                    <a:cubicBezTo>
                      <a:pt x="66" y="496"/>
                      <a:pt x="132" y="638"/>
                      <a:pt x="254" y="714"/>
                    </a:cubicBezTo>
                    <a:cubicBezTo>
                      <a:pt x="259" y="719"/>
                      <a:pt x="264" y="724"/>
                      <a:pt x="269" y="724"/>
                    </a:cubicBezTo>
                    <a:cubicBezTo>
                      <a:pt x="279" y="729"/>
                      <a:pt x="446" y="805"/>
                      <a:pt x="639" y="876"/>
                    </a:cubicBezTo>
                    <a:cubicBezTo>
                      <a:pt x="770" y="922"/>
                      <a:pt x="836" y="998"/>
                      <a:pt x="821" y="1079"/>
                    </a:cubicBezTo>
                    <a:cubicBezTo>
                      <a:pt x="806" y="1160"/>
                      <a:pt x="710" y="1246"/>
                      <a:pt x="573" y="1246"/>
                    </a:cubicBezTo>
                    <a:cubicBezTo>
                      <a:pt x="441" y="1246"/>
                      <a:pt x="314" y="1190"/>
                      <a:pt x="233" y="1099"/>
                    </a:cubicBezTo>
                    <a:cubicBezTo>
                      <a:pt x="209" y="1072"/>
                      <a:pt x="176" y="1058"/>
                      <a:pt x="142" y="1058"/>
                    </a:cubicBezTo>
                    <a:cubicBezTo>
                      <a:pt x="111" y="1058"/>
                      <a:pt x="80" y="1070"/>
                      <a:pt x="56" y="1094"/>
                    </a:cubicBezTo>
                    <a:cubicBezTo>
                      <a:pt x="5" y="1140"/>
                      <a:pt x="0" y="1216"/>
                      <a:pt x="46" y="1271"/>
                    </a:cubicBezTo>
                    <a:cubicBezTo>
                      <a:pt x="178" y="1408"/>
                      <a:pt x="375" y="1494"/>
                      <a:pt x="573" y="1494"/>
                    </a:cubicBezTo>
                    <a:cubicBezTo>
                      <a:pt x="816" y="1494"/>
                      <a:pt x="1029" y="1332"/>
                      <a:pt x="1069" y="1124"/>
                    </a:cubicBezTo>
                    <a:cubicBezTo>
                      <a:pt x="1094" y="962"/>
                      <a:pt x="1024" y="750"/>
                      <a:pt x="725" y="638"/>
                    </a:cubicBezTo>
                    <a:cubicBezTo>
                      <a:pt x="568" y="582"/>
                      <a:pt x="421" y="516"/>
                      <a:pt x="380" y="501"/>
                    </a:cubicBezTo>
                    <a:cubicBezTo>
                      <a:pt x="350" y="476"/>
                      <a:pt x="330" y="435"/>
                      <a:pt x="340" y="390"/>
                    </a:cubicBezTo>
                    <a:cubicBezTo>
                      <a:pt x="345" y="334"/>
                      <a:pt x="390" y="289"/>
                      <a:pt x="456" y="268"/>
                    </a:cubicBezTo>
                    <a:cubicBezTo>
                      <a:pt x="490" y="258"/>
                      <a:pt x="524" y="253"/>
                      <a:pt x="555" y="253"/>
                    </a:cubicBezTo>
                    <a:cubicBezTo>
                      <a:pt x="704" y="253"/>
                      <a:pt x="822" y="349"/>
                      <a:pt x="826" y="349"/>
                    </a:cubicBezTo>
                    <a:cubicBezTo>
                      <a:pt x="851" y="370"/>
                      <a:pt x="880" y="380"/>
                      <a:pt x="909" y="380"/>
                    </a:cubicBezTo>
                    <a:cubicBezTo>
                      <a:pt x="944" y="380"/>
                      <a:pt x="978" y="365"/>
                      <a:pt x="1003" y="334"/>
                    </a:cubicBezTo>
                    <a:cubicBezTo>
                      <a:pt x="1049" y="283"/>
                      <a:pt x="1039" y="202"/>
                      <a:pt x="988" y="157"/>
                    </a:cubicBezTo>
                    <a:cubicBezTo>
                      <a:pt x="980" y="149"/>
                      <a:pt x="798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11665779" y="2195495"/>
                <a:ext cx="85475" cy="133907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493" extrusionOk="0">
                    <a:moveTo>
                      <a:pt x="143" y="0"/>
                    </a:moveTo>
                    <a:cubicBezTo>
                      <a:pt x="134" y="0"/>
                      <a:pt x="125" y="1"/>
                      <a:pt x="117" y="3"/>
                    </a:cubicBezTo>
                    <a:cubicBezTo>
                      <a:pt x="46" y="13"/>
                      <a:pt x="0" y="79"/>
                      <a:pt x="16" y="150"/>
                    </a:cubicBezTo>
                    <a:lnTo>
                      <a:pt x="259" y="1371"/>
                    </a:lnTo>
                    <a:cubicBezTo>
                      <a:pt x="259" y="1376"/>
                      <a:pt x="259" y="1386"/>
                      <a:pt x="264" y="1391"/>
                    </a:cubicBezTo>
                    <a:cubicBezTo>
                      <a:pt x="284" y="1452"/>
                      <a:pt x="345" y="1492"/>
                      <a:pt x="406" y="1492"/>
                    </a:cubicBezTo>
                    <a:lnTo>
                      <a:pt x="411" y="1492"/>
                    </a:lnTo>
                    <a:cubicBezTo>
                      <a:pt x="471" y="1492"/>
                      <a:pt x="532" y="1452"/>
                      <a:pt x="552" y="1386"/>
                    </a:cubicBezTo>
                    <a:lnTo>
                      <a:pt x="932" y="165"/>
                    </a:lnTo>
                    <a:cubicBezTo>
                      <a:pt x="953" y="99"/>
                      <a:pt x="917" y="28"/>
                      <a:pt x="851" y="8"/>
                    </a:cubicBezTo>
                    <a:cubicBezTo>
                      <a:pt x="838" y="4"/>
                      <a:pt x="825" y="2"/>
                      <a:pt x="812" y="2"/>
                    </a:cubicBezTo>
                    <a:cubicBezTo>
                      <a:pt x="757" y="2"/>
                      <a:pt x="711" y="36"/>
                      <a:pt x="694" y="89"/>
                    </a:cubicBezTo>
                    <a:lnTo>
                      <a:pt x="431" y="940"/>
                    </a:lnTo>
                    <a:lnTo>
                      <a:pt x="264" y="99"/>
                    </a:lnTo>
                    <a:cubicBezTo>
                      <a:pt x="251" y="42"/>
                      <a:pt x="19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11726228" y="2194778"/>
                <a:ext cx="85026" cy="134176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496" extrusionOk="0">
                    <a:moveTo>
                      <a:pt x="136" y="1"/>
                    </a:moveTo>
                    <a:cubicBezTo>
                      <a:pt x="125" y="1"/>
                      <a:pt x="113" y="2"/>
                      <a:pt x="101" y="6"/>
                    </a:cubicBezTo>
                    <a:cubicBezTo>
                      <a:pt x="36" y="26"/>
                      <a:pt x="0" y="97"/>
                      <a:pt x="20" y="163"/>
                    </a:cubicBezTo>
                    <a:lnTo>
                      <a:pt x="395" y="1389"/>
                    </a:lnTo>
                    <a:cubicBezTo>
                      <a:pt x="395" y="1389"/>
                      <a:pt x="395" y="1394"/>
                      <a:pt x="395" y="1394"/>
                    </a:cubicBezTo>
                    <a:cubicBezTo>
                      <a:pt x="421" y="1455"/>
                      <a:pt x="476" y="1495"/>
                      <a:pt x="542" y="1495"/>
                    </a:cubicBezTo>
                    <a:cubicBezTo>
                      <a:pt x="608" y="1495"/>
                      <a:pt x="664" y="1455"/>
                      <a:pt x="689" y="1394"/>
                    </a:cubicBezTo>
                    <a:cubicBezTo>
                      <a:pt x="689" y="1384"/>
                      <a:pt x="689" y="1379"/>
                      <a:pt x="689" y="1374"/>
                    </a:cubicBezTo>
                    <a:lnTo>
                      <a:pt x="932" y="153"/>
                    </a:lnTo>
                    <a:cubicBezTo>
                      <a:pt x="947" y="87"/>
                      <a:pt x="902" y="21"/>
                      <a:pt x="836" y="6"/>
                    </a:cubicBezTo>
                    <a:cubicBezTo>
                      <a:pt x="829" y="5"/>
                      <a:pt x="821" y="4"/>
                      <a:pt x="814" y="4"/>
                    </a:cubicBezTo>
                    <a:cubicBezTo>
                      <a:pt x="752" y="4"/>
                      <a:pt x="698" y="44"/>
                      <a:pt x="689" y="107"/>
                    </a:cubicBezTo>
                    <a:lnTo>
                      <a:pt x="522" y="943"/>
                    </a:lnTo>
                    <a:lnTo>
                      <a:pt x="258" y="92"/>
                    </a:lnTo>
                    <a:cubicBezTo>
                      <a:pt x="242" y="38"/>
                      <a:pt x="191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8" name="Google Shape;238;p3"/>
            <p:cNvSpPr/>
            <p:nvPr/>
          </p:nvSpPr>
          <p:spPr>
            <a:xfrm>
              <a:off x="11447660" y="2368321"/>
              <a:ext cx="208619" cy="22422"/>
            </a:xfrm>
            <a:custGeom>
              <a:avLst/>
              <a:gdLst/>
              <a:ahLst/>
              <a:cxnLst/>
              <a:rect l="l" t="t" r="r" b="b"/>
              <a:pathLst>
                <a:path w="2326" h="250" extrusionOk="0">
                  <a:moveTo>
                    <a:pt x="143" y="1"/>
                  </a:moveTo>
                  <a:cubicBezTo>
                    <a:pt x="62" y="1"/>
                    <a:pt x="1" y="72"/>
                    <a:pt x="16" y="153"/>
                  </a:cubicBezTo>
                  <a:cubicBezTo>
                    <a:pt x="31" y="214"/>
                    <a:pt x="87" y="249"/>
                    <a:pt x="143" y="249"/>
                  </a:cubicBezTo>
                  <a:lnTo>
                    <a:pt x="2189" y="249"/>
                  </a:lnTo>
                  <a:cubicBezTo>
                    <a:pt x="2265" y="249"/>
                    <a:pt x="2326" y="178"/>
                    <a:pt x="2311" y="97"/>
                  </a:cubicBezTo>
                  <a:cubicBezTo>
                    <a:pt x="2296" y="41"/>
                    <a:pt x="2245" y="1"/>
                    <a:pt x="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1447660" y="2421057"/>
              <a:ext cx="208619" cy="22333"/>
            </a:xfrm>
            <a:custGeom>
              <a:avLst/>
              <a:gdLst/>
              <a:ahLst/>
              <a:cxnLst/>
              <a:rect l="l" t="t" r="r" b="b"/>
              <a:pathLst>
                <a:path w="2326" h="249" extrusionOk="0">
                  <a:moveTo>
                    <a:pt x="143" y="0"/>
                  </a:moveTo>
                  <a:cubicBezTo>
                    <a:pt x="62" y="0"/>
                    <a:pt x="1" y="71"/>
                    <a:pt x="16" y="152"/>
                  </a:cubicBezTo>
                  <a:cubicBezTo>
                    <a:pt x="31" y="208"/>
                    <a:pt x="87" y="249"/>
                    <a:pt x="143" y="249"/>
                  </a:cubicBezTo>
                  <a:lnTo>
                    <a:pt x="2189" y="249"/>
                  </a:lnTo>
                  <a:cubicBezTo>
                    <a:pt x="2265" y="249"/>
                    <a:pt x="2326" y="178"/>
                    <a:pt x="2311" y="97"/>
                  </a:cubicBezTo>
                  <a:cubicBezTo>
                    <a:pt x="2296" y="36"/>
                    <a:pt x="2245" y="0"/>
                    <a:pt x="2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1700308" y="2368321"/>
              <a:ext cx="208619" cy="22422"/>
            </a:xfrm>
            <a:custGeom>
              <a:avLst/>
              <a:gdLst/>
              <a:ahLst/>
              <a:cxnLst/>
              <a:rect l="l" t="t" r="r" b="b"/>
              <a:pathLst>
                <a:path w="2326" h="250" extrusionOk="0">
                  <a:moveTo>
                    <a:pt x="137" y="1"/>
                  </a:moveTo>
                  <a:cubicBezTo>
                    <a:pt x="61" y="1"/>
                    <a:pt x="0" y="72"/>
                    <a:pt x="16" y="153"/>
                  </a:cubicBezTo>
                  <a:cubicBezTo>
                    <a:pt x="26" y="214"/>
                    <a:pt x="81" y="249"/>
                    <a:pt x="142" y="249"/>
                  </a:cubicBezTo>
                  <a:lnTo>
                    <a:pt x="2184" y="249"/>
                  </a:lnTo>
                  <a:cubicBezTo>
                    <a:pt x="2265" y="249"/>
                    <a:pt x="2325" y="178"/>
                    <a:pt x="2305" y="97"/>
                  </a:cubicBezTo>
                  <a:cubicBezTo>
                    <a:pt x="2295" y="41"/>
                    <a:pt x="2239" y="1"/>
                    <a:pt x="2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1700308" y="2421057"/>
              <a:ext cx="208619" cy="22333"/>
            </a:xfrm>
            <a:custGeom>
              <a:avLst/>
              <a:gdLst/>
              <a:ahLst/>
              <a:cxnLst/>
              <a:rect l="l" t="t" r="r" b="b"/>
              <a:pathLst>
                <a:path w="2326" h="249" extrusionOk="0">
                  <a:moveTo>
                    <a:pt x="137" y="0"/>
                  </a:moveTo>
                  <a:cubicBezTo>
                    <a:pt x="61" y="0"/>
                    <a:pt x="0" y="71"/>
                    <a:pt x="16" y="152"/>
                  </a:cubicBezTo>
                  <a:cubicBezTo>
                    <a:pt x="26" y="208"/>
                    <a:pt x="81" y="249"/>
                    <a:pt x="142" y="249"/>
                  </a:cubicBezTo>
                  <a:lnTo>
                    <a:pt x="2184" y="249"/>
                  </a:lnTo>
                  <a:cubicBezTo>
                    <a:pt x="2265" y="249"/>
                    <a:pt x="2325" y="178"/>
                    <a:pt x="2305" y="97"/>
                  </a:cubicBezTo>
                  <a:cubicBezTo>
                    <a:pt x="2295" y="36"/>
                    <a:pt x="2239" y="0"/>
                    <a:pt x="2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1599410" y="2585991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38" y="0"/>
                  </a:moveTo>
                  <a:cubicBezTo>
                    <a:pt x="62" y="0"/>
                    <a:pt x="1" y="71"/>
                    <a:pt x="16" y="152"/>
                  </a:cubicBezTo>
                  <a:cubicBezTo>
                    <a:pt x="31" y="213"/>
                    <a:pt x="82" y="254"/>
                    <a:pt x="143" y="254"/>
                  </a:cubicBezTo>
                  <a:lnTo>
                    <a:pt x="2184" y="254"/>
                  </a:lnTo>
                  <a:cubicBezTo>
                    <a:pt x="2265" y="254"/>
                    <a:pt x="2326" y="178"/>
                    <a:pt x="2311" y="96"/>
                  </a:cubicBezTo>
                  <a:cubicBezTo>
                    <a:pt x="2295" y="41"/>
                    <a:pt x="2240" y="0"/>
                    <a:pt x="2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1599410" y="2636843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38" y="1"/>
                  </a:moveTo>
                  <a:cubicBezTo>
                    <a:pt x="62" y="1"/>
                    <a:pt x="1" y="77"/>
                    <a:pt x="16" y="158"/>
                  </a:cubicBezTo>
                  <a:cubicBezTo>
                    <a:pt x="31" y="213"/>
                    <a:pt x="82" y="254"/>
                    <a:pt x="143" y="254"/>
                  </a:cubicBezTo>
                  <a:lnTo>
                    <a:pt x="2184" y="254"/>
                  </a:lnTo>
                  <a:cubicBezTo>
                    <a:pt x="2265" y="254"/>
                    <a:pt x="2326" y="183"/>
                    <a:pt x="2311" y="102"/>
                  </a:cubicBezTo>
                  <a:cubicBezTo>
                    <a:pt x="2295" y="41"/>
                    <a:pt x="2240" y="1"/>
                    <a:pt x="2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1851610" y="2585991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42" y="0"/>
                  </a:moveTo>
                  <a:cubicBezTo>
                    <a:pt x="61" y="0"/>
                    <a:pt x="0" y="71"/>
                    <a:pt x="20" y="152"/>
                  </a:cubicBezTo>
                  <a:cubicBezTo>
                    <a:pt x="31" y="213"/>
                    <a:pt x="86" y="254"/>
                    <a:pt x="147" y="254"/>
                  </a:cubicBezTo>
                  <a:lnTo>
                    <a:pt x="2189" y="254"/>
                  </a:lnTo>
                  <a:cubicBezTo>
                    <a:pt x="2264" y="254"/>
                    <a:pt x="2325" y="178"/>
                    <a:pt x="2310" y="96"/>
                  </a:cubicBezTo>
                  <a:cubicBezTo>
                    <a:pt x="2300" y="41"/>
                    <a:pt x="2244" y="0"/>
                    <a:pt x="2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1851610" y="2636843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42" y="1"/>
                  </a:moveTo>
                  <a:cubicBezTo>
                    <a:pt x="61" y="1"/>
                    <a:pt x="0" y="77"/>
                    <a:pt x="20" y="158"/>
                  </a:cubicBezTo>
                  <a:cubicBezTo>
                    <a:pt x="31" y="213"/>
                    <a:pt x="86" y="254"/>
                    <a:pt x="147" y="254"/>
                  </a:cubicBezTo>
                  <a:lnTo>
                    <a:pt x="2189" y="254"/>
                  </a:lnTo>
                  <a:cubicBezTo>
                    <a:pt x="2264" y="254"/>
                    <a:pt x="2325" y="183"/>
                    <a:pt x="2310" y="102"/>
                  </a:cubicBezTo>
                  <a:cubicBezTo>
                    <a:pt x="2300" y="41"/>
                    <a:pt x="2244" y="1"/>
                    <a:pt x="2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3"/>
          <p:cNvGrpSpPr/>
          <p:nvPr/>
        </p:nvGrpSpPr>
        <p:grpSpPr>
          <a:xfrm>
            <a:off x="3020534" y="1388618"/>
            <a:ext cx="1690513" cy="3080864"/>
            <a:chOff x="2298787" y="1458463"/>
            <a:chExt cx="1690513" cy="3045837"/>
          </a:xfrm>
        </p:grpSpPr>
        <p:sp>
          <p:nvSpPr>
            <p:cNvPr id="247" name="Google Shape;247;p3"/>
            <p:cNvSpPr txBox="1"/>
            <p:nvPr/>
          </p:nvSpPr>
          <p:spPr>
            <a:xfrm>
              <a:off x="2298800" y="3657700"/>
              <a:ext cx="16905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Procesul manual de fact-checking este consumator de timp și resurse</a:t>
              </a:r>
              <a:endPara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2298787" y="1458463"/>
              <a:ext cx="1690500" cy="446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4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2526788" y="2224400"/>
              <a:ext cx="1234500" cy="12345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3"/>
          <p:cNvGrpSpPr/>
          <p:nvPr/>
        </p:nvGrpSpPr>
        <p:grpSpPr>
          <a:xfrm>
            <a:off x="4944613" y="1388563"/>
            <a:ext cx="1691100" cy="3115737"/>
            <a:chOff x="4138450" y="1458463"/>
            <a:chExt cx="1691100" cy="3115737"/>
          </a:xfrm>
        </p:grpSpPr>
        <p:sp>
          <p:nvSpPr>
            <p:cNvPr id="251" name="Google Shape;251;p3"/>
            <p:cNvSpPr txBox="1"/>
            <p:nvPr/>
          </p:nvSpPr>
          <p:spPr>
            <a:xfrm>
              <a:off x="4138450" y="3657700"/>
              <a:ext cx="1691100" cy="9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Publicarea de informații incorecte poate duce la sancțiuni sau pierderi de parteneriate</a:t>
              </a:r>
              <a:endPara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138887" y="1458463"/>
              <a:ext cx="1690500" cy="446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4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366413" y="2224400"/>
              <a:ext cx="1234500" cy="12345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3"/>
          <p:cNvGrpSpPr/>
          <p:nvPr/>
        </p:nvGrpSpPr>
        <p:grpSpPr>
          <a:xfrm>
            <a:off x="3481400" y="2523611"/>
            <a:ext cx="768823" cy="636067"/>
            <a:chOff x="9046900" y="2080273"/>
            <a:chExt cx="768823" cy="636067"/>
          </a:xfrm>
        </p:grpSpPr>
        <p:sp>
          <p:nvSpPr>
            <p:cNvPr id="255" name="Google Shape;255;p3"/>
            <p:cNvSpPr/>
            <p:nvPr/>
          </p:nvSpPr>
          <p:spPr>
            <a:xfrm>
              <a:off x="9046900" y="2207987"/>
              <a:ext cx="768823" cy="388986"/>
            </a:xfrm>
            <a:custGeom>
              <a:avLst/>
              <a:gdLst/>
              <a:ahLst/>
              <a:cxnLst/>
              <a:rect l="l" t="t" r="r" b="b"/>
              <a:pathLst>
                <a:path w="8572" h="4337" extrusionOk="0">
                  <a:moveTo>
                    <a:pt x="82" y="0"/>
                  </a:moveTo>
                  <a:lnTo>
                    <a:pt x="1" y="238"/>
                  </a:lnTo>
                  <a:lnTo>
                    <a:pt x="1" y="4169"/>
                  </a:lnTo>
                  <a:cubicBezTo>
                    <a:pt x="1" y="4260"/>
                    <a:pt x="77" y="4336"/>
                    <a:pt x="168" y="4336"/>
                  </a:cubicBezTo>
                  <a:lnTo>
                    <a:pt x="8405" y="4336"/>
                  </a:lnTo>
                  <a:cubicBezTo>
                    <a:pt x="8496" y="4336"/>
                    <a:pt x="8572" y="4260"/>
                    <a:pt x="8572" y="4169"/>
                  </a:cubicBezTo>
                  <a:lnTo>
                    <a:pt x="8572" y="238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9046900" y="2080273"/>
              <a:ext cx="768823" cy="148706"/>
            </a:xfrm>
            <a:custGeom>
              <a:avLst/>
              <a:gdLst/>
              <a:ahLst/>
              <a:cxnLst/>
              <a:rect l="l" t="t" r="r" b="b"/>
              <a:pathLst>
                <a:path w="8572" h="1658" extrusionOk="0">
                  <a:moveTo>
                    <a:pt x="168" y="1"/>
                  </a:moveTo>
                  <a:cubicBezTo>
                    <a:pt x="77" y="1"/>
                    <a:pt x="1" y="77"/>
                    <a:pt x="1" y="168"/>
                  </a:cubicBezTo>
                  <a:lnTo>
                    <a:pt x="1" y="1657"/>
                  </a:lnTo>
                  <a:lnTo>
                    <a:pt x="8572" y="1657"/>
                  </a:lnTo>
                  <a:lnTo>
                    <a:pt x="8572" y="168"/>
                  </a:lnTo>
                  <a:cubicBezTo>
                    <a:pt x="8572" y="77"/>
                    <a:pt x="8496" y="1"/>
                    <a:pt x="8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9096856" y="2132112"/>
              <a:ext cx="44217" cy="44127"/>
            </a:xfrm>
            <a:custGeom>
              <a:avLst/>
              <a:gdLst/>
              <a:ahLst/>
              <a:cxnLst/>
              <a:rect l="l" t="t" r="r" b="b"/>
              <a:pathLst>
                <a:path w="493" h="492" extrusionOk="0">
                  <a:moveTo>
                    <a:pt x="249" y="0"/>
                  </a:moveTo>
                  <a:cubicBezTo>
                    <a:pt x="112" y="0"/>
                    <a:pt x="1" y="112"/>
                    <a:pt x="1" y="248"/>
                  </a:cubicBezTo>
                  <a:cubicBezTo>
                    <a:pt x="1" y="380"/>
                    <a:pt x="112" y="492"/>
                    <a:pt x="249" y="492"/>
                  </a:cubicBezTo>
                  <a:cubicBezTo>
                    <a:pt x="381" y="492"/>
                    <a:pt x="492" y="380"/>
                    <a:pt x="492" y="248"/>
                  </a:cubicBezTo>
                  <a:cubicBezTo>
                    <a:pt x="492" y="112"/>
                    <a:pt x="381" y="0"/>
                    <a:pt x="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9163672" y="2132112"/>
              <a:ext cx="44127" cy="44127"/>
            </a:xfrm>
            <a:custGeom>
              <a:avLst/>
              <a:gdLst/>
              <a:ahLst/>
              <a:cxnLst/>
              <a:rect l="l" t="t" r="r" b="b"/>
              <a:pathLst>
                <a:path w="492" h="492" extrusionOk="0">
                  <a:moveTo>
                    <a:pt x="249" y="0"/>
                  </a:moveTo>
                  <a:cubicBezTo>
                    <a:pt x="112" y="0"/>
                    <a:pt x="1" y="112"/>
                    <a:pt x="1" y="248"/>
                  </a:cubicBezTo>
                  <a:cubicBezTo>
                    <a:pt x="1" y="380"/>
                    <a:pt x="112" y="492"/>
                    <a:pt x="249" y="492"/>
                  </a:cubicBezTo>
                  <a:cubicBezTo>
                    <a:pt x="386" y="492"/>
                    <a:pt x="492" y="380"/>
                    <a:pt x="492" y="248"/>
                  </a:cubicBezTo>
                  <a:cubicBezTo>
                    <a:pt x="492" y="112"/>
                    <a:pt x="386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9230938" y="2132112"/>
              <a:ext cx="44127" cy="44127"/>
            </a:xfrm>
            <a:custGeom>
              <a:avLst/>
              <a:gdLst/>
              <a:ahLst/>
              <a:cxnLst/>
              <a:rect l="l" t="t" r="r" b="b"/>
              <a:pathLst>
                <a:path w="492" h="492" extrusionOk="0">
                  <a:moveTo>
                    <a:pt x="243" y="0"/>
                  </a:moveTo>
                  <a:cubicBezTo>
                    <a:pt x="107" y="0"/>
                    <a:pt x="0" y="112"/>
                    <a:pt x="0" y="248"/>
                  </a:cubicBezTo>
                  <a:cubicBezTo>
                    <a:pt x="0" y="380"/>
                    <a:pt x="107" y="492"/>
                    <a:pt x="243" y="492"/>
                  </a:cubicBezTo>
                  <a:cubicBezTo>
                    <a:pt x="380" y="492"/>
                    <a:pt x="492" y="380"/>
                    <a:pt x="492" y="248"/>
                  </a:cubicBezTo>
                  <a:cubicBezTo>
                    <a:pt x="492" y="112"/>
                    <a:pt x="380" y="0"/>
                    <a:pt x="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9380805" y="2465118"/>
              <a:ext cx="205928" cy="251222"/>
            </a:xfrm>
            <a:custGeom>
              <a:avLst/>
              <a:gdLst/>
              <a:ahLst/>
              <a:cxnLst/>
              <a:rect l="l" t="t" r="r" b="b"/>
              <a:pathLst>
                <a:path w="2296" h="2801" extrusionOk="0">
                  <a:moveTo>
                    <a:pt x="1450" y="0"/>
                  </a:moveTo>
                  <a:lnTo>
                    <a:pt x="583" y="1348"/>
                  </a:lnTo>
                  <a:cubicBezTo>
                    <a:pt x="563" y="1383"/>
                    <a:pt x="553" y="1419"/>
                    <a:pt x="558" y="1454"/>
                  </a:cubicBezTo>
                  <a:lnTo>
                    <a:pt x="578" y="1672"/>
                  </a:lnTo>
                  <a:cubicBezTo>
                    <a:pt x="589" y="1788"/>
                    <a:pt x="518" y="1895"/>
                    <a:pt x="411" y="1935"/>
                  </a:cubicBezTo>
                  <a:lnTo>
                    <a:pt x="204" y="2006"/>
                  </a:lnTo>
                  <a:cubicBezTo>
                    <a:pt x="168" y="2016"/>
                    <a:pt x="138" y="2042"/>
                    <a:pt x="117" y="2072"/>
                  </a:cubicBezTo>
                  <a:lnTo>
                    <a:pt x="52" y="2178"/>
                  </a:lnTo>
                  <a:cubicBezTo>
                    <a:pt x="1" y="2259"/>
                    <a:pt x="21" y="2361"/>
                    <a:pt x="102" y="2411"/>
                  </a:cubicBezTo>
                  <a:lnTo>
                    <a:pt x="665" y="2776"/>
                  </a:lnTo>
                  <a:cubicBezTo>
                    <a:pt x="692" y="2792"/>
                    <a:pt x="722" y="2800"/>
                    <a:pt x="753" y="2800"/>
                  </a:cubicBezTo>
                  <a:cubicBezTo>
                    <a:pt x="809" y="2800"/>
                    <a:pt x="863" y="2774"/>
                    <a:pt x="892" y="2725"/>
                  </a:cubicBezTo>
                  <a:lnTo>
                    <a:pt x="2296" y="542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9613004" y="2410589"/>
              <a:ext cx="65922" cy="79555"/>
            </a:xfrm>
            <a:custGeom>
              <a:avLst/>
              <a:gdLst/>
              <a:ahLst/>
              <a:cxnLst/>
              <a:rect l="l" t="t" r="r" b="b"/>
              <a:pathLst>
                <a:path w="735" h="887" extrusionOk="0">
                  <a:moveTo>
                    <a:pt x="0" y="0"/>
                  </a:moveTo>
                  <a:lnTo>
                    <a:pt x="0" y="887"/>
                  </a:lnTo>
                  <a:lnTo>
                    <a:pt x="568" y="887"/>
                  </a:lnTo>
                  <a:cubicBezTo>
                    <a:pt x="659" y="887"/>
                    <a:pt x="735" y="811"/>
                    <a:pt x="735" y="720"/>
                  </a:cubicBezTo>
                  <a:lnTo>
                    <a:pt x="735" y="167"/>
                  </a:lnTo>
                  <a:cubicBezTo>
                    <a:pt x="735" y="76"/>
                    <a:pt x="659" y="0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9153717" y="2410589"/>
              <a:ext cx="82335" cy="79555"/>
            </a:xfrm>
            <a:custGeom>
              <a:avLst/>
              <a:gdLst/>
              <a:ahLst/>
              <a:cxnLst/>
              <a:rect l="l" t="t" r="r" b="b"/>
              <a:pathLst>
                <a:path w="918" h="887" extrusionOk="0">
                  <a:moveTo>
                    <a:pt x="167" y="0"/>
                  </a:moveTo>
                  <a:cubicBezTo>
                    <a:pt x="71" y="0"/>
                    <a:pt x="0" y="76"/>
                    <a:pt x="0" y="167"/>
                  </a:cubicBezTo>
                  <a:lnTo>
                    <a:pt x="0" y="720"/>
                  </a:lnTo>
                  <a:cubicBezTo>
                    <a:pt x="0" y="811"/>
                    <a:pt x="71" y="887"/>
                    <a:pt x="167" y="887"/>
                  </a:cubicBezTo>
                  <a:lnTo>
                    <a:pt x="917" y="887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9574349" y="2124847"/>
              <a:ext cx="208170" cy="207722"/>
            </a:xfrm>
            <a:custGeom>
              <a:avLst/>
              <a:gdLst/>
              <a:ahLst/>
              <a:cxnLst/>
              <a:rect l="l" t="t" r="r" b="b"/>
              <a:pathLst>
                <a:path w="2321" h="2316" extrusionOk="0">
                  <a:moveTo>
                    <a:pt x="1161" y="0"/>
                  </a:moveTo>
                  <a:cubicBezTo>
                    <a:pt x="523" y="0"/>
                    <a:pt x="1" y="517"/>
                    <a:pt x="1" y="1155"/>
                  </a:cubicBezTo>
                  <a:cubicBezTo>
                    <a:pt x="1" y="1798"/>
                    <a:pt x="523" y="2315"/>
                    <a:pt x="1161" y="2315"/>
                  </a:cubicBezTo>
                  <a:cubicBezTo>
                    <a:pt x="1799" y="2315"/>
                    <a:pt x="2321" y="1798"/>
                    <a:pt x="2321" y="1155"/>
                  </a:cubicBezTo>
                  <a:cubicBezTo>
                    <a:pt x="2321" y="517"/>
                    <a:pt x="1799" y="0"/>
                    <a:pt x="11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9642960" y="2163323"/>
              <a:ext cx="71483" cy="129692"/>
            </a:xfrm>
            <a:custGeom>
              <a:avLst/>
              <a:gdLst/>
              <a:ahLst/>
              <a:cxnLst/>
              <a:rect l="l" t="t" r="r" b="b"/>
              <a:pathLst>
                <a:path w="797" h="1446" extrusionOk="0">
                  <a:moveTo>
                    <a:pt x="386" y="0"/>
                  </a:moveTo>
                  <a:cubicBezTo>
                    <a:pt x="313" y="0"/>
                    <a:pt x="254" y="60"/>
                    <a:pt x="254" y="133"/>
                  </a:cubicBezTo>
                  <a:lnTo>
                    <a:pt x="254" y="154"/>
                  </a:lnTo>
                  <a:cubicBezTo>
                    <a:pt x="254" y="154"/>
                    <a:pt x="72" y="285"/>
                    <a:pt x="51" y="407"/>
                  </a:cubicBezTo>
                  <a:cubicBezTo>
                    <a:pt x="31" y="518"/>
                    <a:pt x="67" y="630"/>
                    <a:pt x="153" y="696"/>
                  </a:cubicBezTo>
                  <a:cubicBezTo>
                    <a:pt x="229" y="756"/>
                    <a:pt x="340" y="802"/>
                    <a:pt x="452" y="843"/>
                  </a:cubicBezTo>
                  <a:cubicBezTo>
                    <a:pt x="517" y="868"/>
                    <a:pt x="528" y="913"/>
                    <a:pt x="517" y="954"/>
                  </a:cubicBezTo>
                  <a:cubicBezTo>
                    <a:pt x="512" y="1005"/>
                    <a:pt x="467" y="1065"/>
                    <a:pt x="391" y="1065"/>
                  </a:cubicBezTo>
                  <a:cubicBezTo>
                    <a:pt x="300" y="1065"/>
                    <a:pt x="279" y="1060"/>
                    <a:pt x="214" y="1020"/>
                  </a:cubicBezTo>
                  <a:cubicBezTo>
                    <a:pt x="192" y="1006"/>
                    <a:pt x="168" y="999"/>
                    <a:pt x="144" y="999"/>
                  </a:cubicBezTo>
                  <a:cubicBezTo>
                    <a:pt x="99" y="999"/>
                    <a:pt x="54" y="1023"/>
                    <a:pt x="31" y="1065"/>
                  </a:cubicBezTo>
                  <a:cubicBezTo>
                    <a:pt x="1" y="1126"/>
                    <a:pt x="26" y="1197"/>
                    <a:pt x="82" y="1233"/>
                  </a:cubicBezTo>
                  <a:cubicBezTo>
                    <a:pt x="148" y="1278"/>
                    <a:pt x="269" y="1309"/>
                    <a:pt x="269" y="1309"/>
                  </a:cubicBezTo>
                  <a:lnTo>
                    <a:pt x="269" y="1324"/>
                  </a:lnTo>
                  <a:cubicBezTo>
                    <a:pt x="269" y="1390"/>
                    <a:pt x="320" y="1445"/>
                    <a:pt x="381" y="1445"/>
                  </a:cubicBezTo>
                  <a:cubicBezTo>
                    <a:pt x="384" y="1446"/>
                    <a:pt x="386" y="1446"/>
                    <a:pt x="389" y="1446"/>
                  </a:cubicBezTo>
                  <a:cubicBezTo>
                    <a:pt x="451" y="1446"/>
                    <a:pt x="502" y="1392"/>
                    <a:pt x="502" y="1329"/>
                  </a:cubicBezTo>
                  <a:lnTo>
                    <a:pt x="502" y="1293"/>
                  </a:lnTo>
                  <a:cubicBezTo>
                    <a:pt x="502" y="1293"/>
                    <a:pt x="745" y="1121"/>
                    <a:pt x="766" y="995"/>
                  </a:cubicBezTo>
                  <a:cubicBezTo>
                    <a:pt x="796" y="822"/>
                    <a:pt x="705" y="665"/>
                    <a:pt x="533" y="604"/>
                  </a:cubicBezTo>
                  <a:cubicBezTo>
                    <a:pt x="452" y="574"/>
                    <a:pt x="355" y="539"/>
                    <a:pt x="305" y="498"/>
                  </a:cubicBezTo>
                  <a:cubicBezTo>
                    <a:pt x="300" y="493"/>
                    <a:pt x="295" y="478"/>
                    <a:pt x="300" y="453"/>
                  </a:cubicBezTo>
                  <a:cubicBezTo>
                    <a:pt x="300" y="442"/>
                    <a:pt x="310" y="402"/>
                    <a:pt x="350" y="392"/>
                  </a:cubicBezTo>
                  <a:cubicBezTo>
                    <a:pt x="371" y="386"/>
                    <a:pt x="389" y="383"/>
                    <a:pt x="406" y="383"/>
                  </a:cubicBezTo>
                  <a:cubicBezTo>
                    <a:pt x="460" y="383"/>
                    <a:pt x="493" y="408"/>
                    <a:pt x="497" y="412"/>
                  </a:cubicBezTo>
                  <a:lnTo>
                    <a:pt x="533" y="427"/>
                  </a:lnTo>
                  <a:cubicBezTo>
                    <a:pt x="551" y="435"/>
                    <a:pt x="568" y="439"/>
                    <a:pt x="584" y="439"/>
                  </a:cubicBezTo>
                  <a:cubicBezTo>
                    <a:pt x="685" y="439"/>
                    <a:pt x="751" y="307"/>
                    <a:pt x="664" y="225"/>
                  </a:cubicBezTo>
                  <a:cubicBezTo>
                    <a:pt x="634" y="199"/>
                    <a:pt x="517" y="149"/>
                    <a:pt x="517" y="149"/>
                  </a:cubicBezTo>
                  <a:lnTo>
                    <a:pt x="517" y="133"/>
                  </a:lnTo>
                  <a:cubicBezTo>
                    <a:pt x="517" y="78"/>
                    <a:pt x="487" y="32"/>
                    <a:pt x="441" y="12"/>
                  </a:cubicBezTo>
                  <a:cubicBezTo>
                    <a:pt x="422" y="4"/>
                    <a:pt x="404" y="0"/>
                    <a:pt x="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9272283" y="2302427"/>
              <a:ext cx="261267" cy="292658"/>
            </a:xfrm>
            <a:custGeom>
              <a:avLst/>
              <a:gdLst/>
              <a:ahLst/>
              <a:cxnLst/>
              <a:rect l="l" t="t" r="r" b="b"/>
              <a:pathLst>
                <a:path w="2913" h="3263" extrusionOk="0">
                  <a:moveTo>
                    <a:pt x="0" y="1"/>
                  </a:moveTo>
                  <a:lnTo>
                    <a:pt x="0" y="3263"/>
                  </a:lnTo>
                  <a:lnTo>
                    <a:pt x="162" y="3263"/>
                  </a:lnTo>
                  <a:lnTo>
                    <a:pt x="1257" y="2640"/>
                  </a:lnTo>
                  <a:cubicBezTo>
                    <a:pt x="1464" y="2523"/>
                    <a:pt x="1697" y="2463"/>
                    <a:pt x="1930" y="2463"/>
                  </a:cubicBezTo>
                  <a:lnTo>
                    <a:pt x="2771" y="2463"/>
                  </a:lnTo>
                  <a:lnTo>
                    <a:pt x="2913" y="2397"/>
                  </a:lnTo>
                  <a:lnTo>
                    <a:pt x="2913" y="887"/>
                  </a:lnTo>
                  <a:lnTo>
                    <a:pt x="2771" y="821"/>
                  </a:lnTo>
                  <a:lnTo>
                    <a:pt x="1930" y="821"/>
                  </a:lnTo>
                  <a:cubicBezTo>
                    <a:pt x="1697" y="821"/>
                    <a:pt x="1464" y="761"/>
                    <a:pt x="1257" y="639"/>
                  </a:cubicBezTo>
                  <a:lnTo>
                    <a:pt x="162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9219547" y="2276059"/>
              <a:ext cx="67806" cy="347997"/>
            </a:xfrm>
            <a:custGeom>
              <a:avLst/>
              <a:gdLst/>
              <a:ahLst/>
              <a:cxnLst/>
              <a:rect l="l" t="t" r="r" b="b"/>
              <a:pathLst>
                <a:path w="756" h="3880" extrusionOk="0">
                  <a:moveTo>
                    <a:pt x="173" y="1"/>
                  </a:moveTo>
                  <a:cubicBezTo>
                    <a:pt x="84" y="1"/>
                    <a:pt x="1" y="71"/>
                    <a:pt x="1" y="168"/>
                  </a:cubicBezTo>
                  <a:lnTo>
                    <a:pt x="1" y="3709"/>
                  </a:lnTo>
                  <a:cubicBezTo>
                    <a:pt x="1" y="3809"/>
                    <a:pt x="82" y="3879"/>
                    <a:pt x="170" y="3879"/>
                  </a:cubicBezTo>
                  <a:cubicBezTo>
                    <a:pt x="198" y="3879"/>
                    <a:pt x="227" y="3872"/>
                    <a:pt x="254" y="3856"/>
                  </a:cubicBezTo>
                  <a:lnTo>
                    <a:pt x="755" y="3567"/>
                  </a:lnTo>
                  <a:lnTo>
                    <a:pt x="755" y="315"/>
                  </a:lnTo>
                  <a:lnTo>
                    <a:pt x="254" y="21"/>
                  </a:lnTo>
                  <a:cubicBezTo>
                    <a:pt x="228" y="7"/>
                    <a:pt x="200" y="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9519909" y="2376059"/>
              <a:ext cx="115431" cy="147271"/>
            </a:xfrm>
            <a:custGeom>
              <a:avLst/>
              <a:gdLst/>
              <a:ahLst/>
              <a:cxnLst/>
              <a:rect l="l" t="t" r="r" b="b"/>
              <a:pathLst>
                <a:path w="1287" h="1642" extrusionOk="0">
                  <a:moveTo>
                    <a:pt x="0" y="0"/>
                  </a:moveTo>
                  <a:lnTo>
                    <a:pt x="0" y="1642"/>
                  </a:lnTo>
                  <a:lnTo>
                    <a:pt x="1120" y="1642"/>
                  </a:lnTo>
                  <a:cubicBezTo>
                    <a:pt x="1216" y="1642"/>
                    <a:pt x="1287" y="1566"/>
                    <a:pt x="1287" y="1474"/>
                  </a:cubicBezTo>
                  <a:lnTo>
                    <a:pt x="1287" y="1267"/>
                  </a:lnTo>
                  <a:lnTo>
                    <a:pt x="1221" y="1115"/>
                  </a:lnTo>
                  <a:lnTo>
                    <a:pt x="1287" y="958"/>
                  </a:lnTo>
                  <a:lnTo>
                    <a:pt x="1287" y="168"/>
                  </a:lnTo>
                  <a:cubicBezTo>
                    <a:pt x="1287" y="76"/>
                    <a:pt x="1216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3"/>
          <p:cNvGrpSpPr/>
          <p:nvPr/>
        </p:nvGrpSpPr>
        <p:grpSpPr>
          <a:xfrm>
            <a:off x="5422906" y="2491324"/>
            <a:ext cx="769699" cy="700637"/>
            <a:chOff x="10436781" y="2052175"/>
            <a:chExt cx="769699" cy="700637"/>
          </a:xfrm>
        </p:grpSpPr>
        <p:sp>
          <p:nvSpPr>
            <p:cNvPr id="269" name="Google Shape;269;p3"/>
            <p:cNvSpPr/>
            <p:nvPr/>
          </p:nvSpPr>
          <p:spPr>
            <a:xfrm>
              <a:off x="10436781" y="2178005"/>
              <a:ext cx="590250" cy="473025"/>
            </a:xfrm>
            <a:custGeom>
              <a:avLst/>
              <a:gdLst/>
              <a:ahLst/>
              <a:cxnLst/>
              <a:rect l="l" t="t" r="r" b="b"/>
              <a:pathLst>
                <a:path w="6581" h="5274" extrusionOk="0">
                  <a:moveTo>
                    <a:pt x="87" y="1"/>
                  </a:moveTo>
                  <a:lnTo>
                    <a:pt x="1" y="244"/>
                  </a:lnTo>
                  <a:lnTo>
                    <a:pt x="1" y="5107"/>
                  </a:lnTo>
                  <a:cubicBezTo>
                    <a:pt x="1" y="5198"/>
                    <a:pt x="77" y="5274"/>
                    <a:pt x="168" y="5274"/>
                  </a:cubicBezTo>
                  <a:lnTo>
                    <a:pt x="6414" y="5274"/>
                  </a:lnTo>
                  <a:cubicBezTo>
                    <a:pt x="6505" y="5274"/>
                    <a:pt x="6581" y="5198"/>
                    <a:pt x="6581" y="5107"/>
                  </a:cubicBezTo>
                  <a:lnTo>
                    <a:pt x="6581" y="244"/>
                  </a:lnTo>
                  <a:lnTo>
                    <a:pt x="649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10436781" y="2052175"/>
              <a:ext cx="590250" cy="148616"/>
            </a:xfrm>
            <a:custGeom>
              <a:avLst/>
              <a:gdLst/>
              <a:ahLst/>
              <a:cxnLst/>
              <a:rect l="l" t="t" r="r" b="b"/>
              <a:pathLst>
                <a:path w="6581" h="1657" extrusionOk="0">
                  <a:moveTo>
                    <a:pt x="168" y="0"/>
                  </a:moveTo>
                  <a:cubicBezTo>
                    <a:pt x="77" y="0"/>
                    <a:pt x="1" y="71"/>
                    <a:pt x="1" y="168"/>
                  </a:cubicBezTo>
                  <a:lnTo>
                    <a:pt x="1" y="1657"/>
                  </a:lnTo>
                  <a:lnTo>
                    <a:pt x="6581" y="1657"/>
                  </a:lnTo>
                  <a:lnTo>
                    <a:pt x="6581" y="168"/>
                  </a:lnTo>
                  <a:cubicBezTo>
                    <a:pt x="6581" y="71"/>
                    <a:pt x="6505" y="0"/>
                    <a:pt x="6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0487723" y="2103476"/>
              <a:ext cx="44127" cy="43769"/>
            </a:xfrm>
            <a:custGeom>
              <a:avLst/>
              <a:gdLst/>
              <a:ahLst/>
              <a:cxnLst/>
              <a:rect l="l" t="t" r="r" b="b"/>
              <a:pathLst>
                <a:path w="492" h="488" extrusionOk="0">
                  <a:moveTo>
                    <a:pt x="243" y="1"/>
                  </a:moveTo>
                  <a:cubicBezTo>
                    <a:pt x="111" y="1"/>
                    <a:pt x="0" y="107"/>
                    <a:pt x="0" y="244"/>
                  </a:cubicBezTo>
                  <a:cubicBezTo>
                    <a:pt x="0" y="381"/>
                    <a:pt x="111" y="487"/>
                    <a:pt x="243" y="487"/>
                  </a:cubicBezTo>
                  <a:cubicBezTo>
                    <a:pt x="380" y="487"/>
                    <a:pt x="491" y="381"/>
                    <a:pt x="491" y="244"/>
                  </a:cubicBezTo>
                  <a:cubicBezTo>
                    <a:pt x="491" y="107"/>
                    <a:pt x="380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0554451" y="2103476"/>
              <a:ext cx="44217" cy="43769"/>
            </a:xfrm>
            <a:custGeom>
              <a:avLst/>
              <a:gdLst/>
              <a:ahLst/>
              <a:cxnLst/>
              <a:rect l="l" t="t" r="r" b="b"/>
              <a:pathLst>
                <a:path w="493" h="488" extrusionOk="0">
                  <a:moveTo>
                    <a:pt x="244" y="1"/>
                  </a:moveTo>
                  <a:cubicBezTo>
                    <a:pt x="112" y="1"/>
                    <a:pt x="1" y="107"/>
                    <a:pt x="1" y="244"/>
                  </a:cubicBezTo>
                  <a:cubicBezTo>
                    <a:pt x="1" y="381"/>
                    <a:pt x="112" y="487"/>
                    <a:pt x="244" y="487"/>
                  </a:cubicBezTo>
                  <a:cubicBezTo>
                    <a:pt x="381" y="487"/>
                    <a:pt x="492" y="381"/>
                    <a:pt x="492" y="244"/>
                  </a:cubicBezTo>
                  <a:cubicBezTo>
                    <a:pt x="492" y="107"/>
                    <a:pt x="381" y="1"/>
                    <a:pt x="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0621267" y="2103476"/>
              <a:ext cx="44127" cy="43769"/>
            </a:xfrm>
            <a:custGeom>
              <a:avLst/>
              <a:gdLst/>
              <a:ahLst/>
              <a:cxnLst/>
              <a:rect l="l" t="t" r="r" b="b"/>
              <a:pathLst>
                <a:path w="492" h="488" extrusionOk="0">
                  <a:moveTo>
                    <a:pt x="243" y="1"/>
                  </a:moveTo>
                  <a:cubicBezTo>
                    <a:pt x="112" y="1"/>
                    <a:pt x="0" y="107"/>
                    <a:pt x="0" y="244"/>
                  </a:cubicBezTo>
                  <a:cubicBezTo>
                    <a:pt x="0" y="381"/>
                    <a:pt x="112" y="487"/>
                    <a:pt x="243" y="487"/>
                  </a:cubicBezTo>
                  <a:cubicBezTo>
                    <a:pt x="380" y="487"/>
                    <a:pt x="492" y="381"/>
                    <a:pt x="492" y="244"/>
                  </a:cubicBezTo>
                  <a:cubicBezTo>
                    <a:pt x="492" y="107"/>
                    <a:pt x="380" y="1"/>
                    <a:pt x="2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0589877" y="2245898"/>
              <a:ext cx="260011" cy="279295"/>
            </a:xfrm>
            <a:custGeom>
              <a:avLst/>
              <a:gdLst/>
              <a:ahLst/>
              <a:cxnLst/>
              <a:rect l="l" t="t" r="r" b="b"/>
              <a:pathLst>
                <a:path w="2899" h="3114" extrusionOk="0">
                  <a:moveTo>
                    <a:pt x="1277" y="1"/>
                  </a:moveTo>
                  <a:cubicBezTo>
                    <a:pt x="1228" y="1"/>
                    <a:pt x="1177" y="10"/>
                    <a:pt x="1125" y="29"/>
                  </a:cubicBezTo>
                  <a:cubicBezTo>
                    <a:pt x="1090" y="39"/>
                    <a:pt x="1075" y="54"/>
                    <a:pt x="1080" y="95"/>
                  </a:cubicBezTo>
                  <a:cubicBezTo>
                    <a:pt x="1095" y="252"/>
                    <a:pt x="1110" y="414"/>
                    <a:pt x="1120" y="571"/>
                  </a:cubicBezTo>
                  <a:cubicBezTo>
                    <a:pt x="1125" y="616"/>
                    <a:pt x="1120" y="667"/>
                    <a:pt x="1100" y="707"/>
                  </a:cubicBezTo>
                  <a:cubicBezTo>
                    <a:pt x="943" y="1001"/>
                    <a:pt x="786" y="1295"/>
                    <a:pt x="634" y="1594"/>
                  </a:cubicBezTo>
                  <a:cubicBezTo>
                    <a:pt x="629" y="1604"/>
                    <a:pt x="619" y="1609"/>
                    <a:pt x="604" y="1609"/>
                  </a:cubicBezTo>
                  <a:lnTo>
                    <a:pt x="148" y="1609"/>
                  </a:lnTo>
                  <a:cubicBezTo>
                    <a:pt x="67" y="1609"/>
                    <a:pt x="1" y="1675"/>
                    <a:pt x="1" y="1751"/>
                  </a:cubicBezTo>
                  <a:lnTo>
                    <a:pt x="1" y="2967"/>
                  </a:lnTo>
                  <a:cubicBezTo>
                    <a:pt x="1" y="3048"/>
                    <a:pt x="67" y="3114"/>
                    <a:pt x="148" y="3114"/>
                  </a:cubicBezTo>
                  <a:lnTo>
                    <a:pt x="2260" y="3109"/>
                  </a:lnTo>
                  <a:cubicBezTo>
                    <a:pt x="2432" y="3109"/>
                    <a:pt x="2569" y="2946"/>
                    <a:pt x="2549" y="2779"/>
                  </a:cubicBezTo>
                  <a:cubicBezTo>
                    <a:pt x="2544" y="2754"/>
                    <a:pt x="2539" y="2729"/>
                    <a:pt x="2529" y="2703"/>
                  </a:cubicBezTo>
                  <a:cubicBezTo>
                    <a:pt x="2529" y="2688"/>
                    <a:pt x="2534" y="2673"/>
                    <a:pt x="2549" y="2663"/>
                  </a:cubicBezTo>
                  <a:cubicBezTo>
                    <a:pt x="2792" y="2561"/>
                    <a:pt x="2756" y="2323"/>
                    <a:pt x="2736" y="2247"/>
                  </a:cubicBezTo>
                  <a:cubicBezTo>
                    <a:pt x="2736" y="2232"/>
                    <a:pt x="2741" y="2217"/>
                    <a:pt x="2751" y="2212"/>
                  </a:cubicBezTo>
                  <a:cubicBezTo>
                    <a:pt x="2797" y="2182"/>
                    <a:pt x="2893" y="2106"/>
                    <a:pt x="2893" y="1964"/>
                  </a:cubicBezTo>
                  <a:cubicBezTo>
                    <a:pt x="2893" y="1842"/>
                    <a:pt x="2832" y="1761"/>
                    <a:pt x="2797" y="1726"/>
                  </a:cubicBezTo>
                  <a:cubicBezTo>
                    <a:pt x="2797" y="1726"/>
                    <a:pt x="2792" y="1726"/>
                    <a:pt x="2792" y="1721"/>
                  </a:cubicBezTo>
                  <a:cubicBezTo>
                    <a:pt x="2777" y="1710"/>
                    <a:pt x="2777" y="1690"/>
                    <a:pt x="2787" y="1675"/>
                  </a:cubicBezTo>
                  <a:cubicBezTo>
                    <a:pt x="2898" y="1523"/>
                    <a:pt x="2863" y="1310"/>
                    <a:pt x="2706" y="1199"/>
                  </a:cubicBezTo>
                  <a:cubicBezTo>
                    <a:pt x="2650" y="1163"/>
                    <a:pt x="2589" y="1143"/>
                    <a:pt x="2523" y="1143"/>
                  </a:cubicBezTo>
                  <a:lnTo>
                    <a:pt x="1718" y="1143"/>
                  </a:lnTo>
                  <a:cubicBezTo>
                    <a:pt x="1698" y="1143"/>
                    <a:pt x="1678" y="1128"/>
                    <a:pt x="1683" y="1108"/>
                  </a:cubicBezTo>
                  <a:cubicBezTo>
                    <a:pt x="1698" y="996"/>
                    <a:pt x="1713" y="890"/>
                    <a:pt x="1723" y="783"/>
                  </a:cubicBezTo>
                  <a:cubicBezTo>
                    <a:pt x="1743" y="586"/>
                    <a:pt x="1733" y="388"/>
                    <a:pt x="1627" y="216"/>
                  </a:cubicBezTo>
                  <a:cubicBezTo>
                    <a:pt x="1541" y="74"/>
                    <a:pt x="1416" y="1"/>
                    <a:pt x="1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0937952" y="2355226"/>
              <a:ext cx="212207" cy="339477"/>
            </a:xfrm>
            <a:custGeom>
              <a:avLst/>
              <a:gdLst/>
              <a:ahLst/>
              <a:cxnLst/>
              <a:rect l="l" t="t" r="r" b="b"/>
              <a:pathLst>
                <a:path w="2366" h="3785" extrusionOk="0">
                  <a:moveTo>
                    <a:pt x="2222" y="1"/>
                  </a:moveTo>
                  <a:cubicBezTo>
                    <a:pt x="2197" y="1"/>
                    <a:pt x="2171" y="9"/>
                    <a:pt x="2148" y="25"/>
                  </a:cubicBezTo>
                  <a:lnTo>
                    <a:pt x="51" y="1621"/>
                  </a:lnTo>
                  <a:cubicBezTo>
                    <a:pt x="20" y="1646"/>
                    <a:pt x="5" y="1677"/>
                    <a:pt x="0" y="1717"/>
                  </a:cubicBezTo>
                  <a:cubicBezTo>
                    <a:pt x="0" y="1753"/>
                    <a:pt x="15" y="1788"/>
                    <a:pt x="41" y="1814"/>
                  </a:cubicBezTo>
                  <a:lnTo>
                    <a:pt x="2138" y="3754"/>
                  </a:lnTo>
                  <a:cubicBezTo>
                    <a:pt x="2163" y="3774"/>
                    <a:pt x="2193" y="3784"/>
                    <a:pt x="2224" y="3784"/>
                  </a:cubicBezTo>
                  <a:cubicBezTo>
                    <a:pt x="2254" y="3784"/>
                    <a:pt x="2290" y="3769"/>
                    <a:pt x="2315" y="3744"/>
                  </a:cubicBezTo>
                  <a:cubicBezTo>
                    <a:pt x="2361" y="3693"/>
                    <a:pt x="2361" y="3612"/>
                    <a:pt x="2310" y="3566"/>
                  </a:cubicBezTo>
                  <a:lnTo>
                    <a:pt x="324" y="1733"/>
                  </a:lnTo>
                  <a:lnTo>
                    <a:pt x="2300" y="228"/>
                  </a:lnTo>
                  <a:cubicBezTo>
                    <a:pt x="2356" y="188"/>
                    <a:pt x="2366" y="106"/>
                    <a:pt x="2320" y="51"/>
                  </a:cubicBezTo>
                  <a:cubicBezTo>
                    <a:pt x="2296" y="18"/>
                    <a:pt x="2260" y="1"/>
                    <a:pt x="2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891584" y="2451460"/>
              <a:ext cx="115969" cy="116418"/>
            </a:xfrm>
            <a:custGeom>
              <a:avLst/>
              <a:gdLst/>
              <a:ahLst/>
              <a:cxnLst/>
              <a:rect l="l" t="t" r="r" b="b"/>
              <a:pathLst>
                <a:path w="1293" h="1298" extrusionOk="0">
                  <a:moveTo>
                    <a:pt x="644" y="1"/>
                  </a:moveTo>
                  <a:cubicBezTo>
                    <a:pt x="289" y="1"/>
                    <a:pt x="0" y="290"/>
                    <a:pt x="0" y="649"/>
                  </a:cubicBezTo>
                  <a:cubicBezTo>
                    <a:pt x="0" y="1004"/>
                    <a:pt x="289" y="1298"/>
                    <a:pt x="644" y="1298"/>
                  </a:cubicBezTo>
                  <a:cubicBezTo>
                    <a:pt x="1003" y="1298"/>
                    <a:pt x="1292" y="1004"/>
                    <a:pt x="1292" y="649"/>
                  </a:cubicBezTo>
                  <a:cubicBezTo>
                    <a:pt x="1292" y="290"/>
                    <a:pt x="1003" y="1"/>
                    <a:pt x="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1067819" y="2614151"/>
              <a:ext cx="138661" cy="138661"/>
            </a:xfrm>
            <a:custGeom>
              <a:avLst/>
              <a:gdLst/>
              <a:ahLst/>
              <a:cxnLst/>
              <a:rect l="l" t="t" r="r" b="b"/>
              <a:pathLst>
                <a:path w="1546" h="1546" extrusionOk="0">
                  <a:moveTo>
                    <a:pt x="776" y="0"/>
                  </a:moveTo>
                  <a:cubicBezTo>
                    <a:pt x="350" y="0"/>
                    <a:pt x="1" y="345"/>
                    <a:pt x="1" y="770"/>
                  </a:cubicBezTo>
                  <a:cubicBezTo>
                    <a:pt x="1" y="1201"/>
                    <a:pt x="350" y="1545"/>
                    <a:pt x="776" y="1545"/>
                  </a:cubicBezTo>
                  <a:cubicBezTo>
                    <a:pt x="1201" y="1545"/>
                    <a:pt x="1546" y="1201"/>
                    <a:pt x="1546" y="770"/>
                  </a:cubicBezTo>
                  <a:cubicBezTo>
                    <a:pt x="1546" y="345"/>
                    <a:pt x="1201" y="0"/>
                    <a:pt x="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1091945" y="2321593"/>
              <a:ext cx="90497" cy="90497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7" y="0"/>
                  </a:moveTo>
                  <a:cubicBezTo>
                    <a:pt x="228" y="0"/>
                    <a:pt x="0" y="223"/>
                    <a:pt x="0" y="502"/>
                  </a:cubicBezTo>
                  <a:cubicBezTo>
                    <a:pt x="0" y="780"/>
                    <a:pt x="228" y="1008"/>
                    <a:pt x="507" y="1008"/>
                  </a:cubicBezTo>
                  <a:cubicBezTo>
                    <a:pt x="785" y="1008"/>
                    <a:pt x="1008" y="780"/>
                    <a:pt x="1008" y="502"/>
                  </a:cubicBezTo>
                  <a:cubicBezTo>
                    <a:pt x="1008" y="223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3"/>
          <p:cNvGrpSpPr/>
          <p:nvPr/>
        </p:nvGrpSpPr>
        <p:grpSpPr>
          <a:xfrm>
            <a:off x="7217715" y="2457022"/>
            <a:ext cx="729713" cy="769257"/>
            <a:chOff x="11394565" y="1982220"/>
            <a:chExt cx="729713" cy="769257"/>
          </a:xfrm>
        </p:grpSpPr>
        <p:sp>
          <p:nvSpPr>
            <p:cNvPr id="280" name="Google Shape;280;p3"/>
            <p:cNvSpPr/>
            <p:nvPr/>
          </p:nvSpPr>
          <p:spPr>
            <a:xfrm>
              <a:off x="11535822" y="2374241"/>
              <a:ext cx="588456" cy="377236"/>
            </a:xfrm>
            <a:custGeom>
              <a:avLst/>
              <a:gdLst/>
              <a:ahLst/>
              <a:cxnLst/>
              <a:rect l="l" t="t" r="r" b="b"/>
              <a:pathLst>
                <a:path w="6561" h="4206" extrusionOk="0">
                  <a:moveTo>
                    <a:pt x="1" y="1"/>
                  </a:moveTo>
                  <a:lnTo>
                    <a:pt x="1" y="4038"/>
                  </a:lnTo>
                  <a:cubicBezTo>
                    <a:pt x="1" y="4129"/>
                    <a:pt x="77" y="4205"/>
                    <a:pt x="168" y="4205"/>
                  </a:cubicBezTo>
                  <a:lnTo>
                    <a:pt x="6393" y="4205"/>
                  </a:lnTo>
                  <a:cubicBezTo>
                    <a:pt x="6490" y="4205"/>
                    <a:pt x="6561" y="4129"/>
                    <a:pt x="6561" y="4038"/>
                  </a:cubicBezTo>
                  <a:lnTo>
                    <a:pt x="6561" y="137"/>
                  </a:lnTo>
                  <a:cubicBezTo>
                    <a:pt x="6561" y="61"/>
                    <a:pt x="6500" y="1"/>
                    <a:pt x="64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1974212" y="2374241"/>
              <a:ext cx="137315" cy="156419"/>
            </a:xfrm>
            <a:custGeom>
              <a:avLst/>
              <a:gdLst/>
              <a:ahLst/>
              <a:cxnLst/>
              <a:rect l="l" t="t" r="r" b="b"/>
              <a:pathLst>
                <a:path w="1531" h="1744" extrusionOk="0">
                  <a:moveTo>
                    <a:pt x="1" y="1"/>
                  </a:moveTo>
                  <a:lnTo>
                    <a:pt x="1" y="1743"/>
                  </a:lnTo>
                  <a:cubicBezTo>
                    <a:pt x="31" y="1733"/>
                    <a:pt x="57" y="1713"/>
                    <a:pt x="77" y="1688"/>
                  </a:cubicBezTo>
                  <a:lnTo>
                    <a:pt x="1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1394565" y="2109844"/>
              <a:ext cx="588905" cy="423516"/>
            </a:xfrm>
            <a:custGeom>
              <a:avLst/>
              <a:gdLst/>
              <a:ahLst/>
              <a:cxnLst/>
              <a:rect l="l" t="t" r="r" b="b"/>
              <a:pathLst>
                <a:path w="6566" h="4722" extrusionOk="0">
                  <a:moveTo>
                    <a:pt x="86" y="1"/>
                  </a:moveTo>
                  <a:lnTo>
                    <a:pt x="0" y="244"/>
                  </a:lnTo>
                  <a:lnTo>
                    <a:pt x="0" y="4554"/>
                  </a:lnTo>
                  <a:cubicBezTo>
                    <a:pt x="0" y="4651"/>
                    <a:pt x="76" y="4722"/>
                    <a:pt x="167" y="4722"/>
                  </a:cubicBezTo>
                  <a:lnTo>
                    <a:pt x="6398" y="4722"/>
                  </a:lnTo>
                  <a:cubicBezTo>
                    <a:pt x="6464" y="4722"/>
                    <a:pt x="6520" y="4686"/>
                    <a:pt x="6550" y="4625"/>
                  </a:cubicBezTo>
                  <a:lnTo>
                    <a:pt x="6363" y="3719"/>
                  </a:lnTo>
                  <a:lnTo>
                    <a:pt x="6565" y="2954"/>
                  </a:lnTo>
                  <a:lnTo>
                    <a:pt x="6565" y="244"/>
                  </a:lnTo>
                  <a:lnTo>
                    <a:pt x="647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1394565" y="1982220"/>
              <a:ext cx="588905" cy="149065"/>
            </a:xfrm>
            <a:custGeom>
              <a:avLst/>
              <a:gdLst/>
              <a:ahLst/>
              <a:cxnLst/>
              <a:rect l="l" t="t" r="r" b="b"/>
              <a:pathLst>
                <a:path w="6566" h="1662" extrusionOk="0">
                  <a:moveTo>
                    <a:pt x="167" y="0"/>
                  </a:moveTo>
                  <a:cubicBezTo>
                    <a:pt x="76" y="0"/>
                    <a:pt x="0" y="76"/>
                    <a:pt x="0" y="172"/>
                  </a:cubicBezTo>
                  <a:lnTo>
                    <a:pt x="0" y="1662"/>
                  </a:lnTo>
                  <a:lnTo>
                    <a:pt x="6565" y="1662"/>
                  </a:lnTo>
                  <a:lnTo>
                    <a:pt x="6565" y="172"/>
                  </a:lnTo>
                  <a:cubicBezTo>
                    <a:pt x="6565" y="76"/>
                    <a:pt x="6489" y="0"/>
                    <a:pt x="6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1444073" y="2034418"/>
              <a:ext cx="44127" cy="4421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3" y="1"/>
                  </a:moveTo>
                  <a:cubicBezTo>
                    <a:pt x="112" y="1"/>
                    <a:pt x="0" y="112"/>
                    <a:pt x="0" y="244"/>
                  </a:cubicBezTo>
                  <a:cubicBezTo>
                    <a:pt x="0" y="381"/>
                    <a:pt x="112" y="492"/>
                    <a:pt x="243" y="492"/>
                  </a:cubicBezTo>
                  <a:cubicBezTo>
                    <a:pt x="380" y="492"/>
                    <a:pt x="492" y="381"/>
                    <a:pt x="492" y="244"/>
                  </a:cubicBezTo>
                  <a:cubicBezTo>
                    <a:pt x="492" y="112"/>
                    <a:pt x="380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1510800" y="2034418"/>
              <a:ext cx="43769" cy="44217"/>
            </a:xfrm>
            <a:custGeom>
              <a:avLst/>
              <a:gdLst/>
              <a:ahLst/>
              <a:cxnLst/>
              <a:rect l="l" t="t" r="r" b="b"/>
              <a:pathLst>
                <a:path w="488" h="493" extrusionOk="0">
                  <a:moveTo>
                    <a:pt x="244" y="1"/>
                  </a:moveTo>
                  <a:cubicBezTo>
                    <a:pt x="107" y="1"/>
                    <a:pt x="1" y="112"/>
                    <a:pt x="1" y="244"/>
                  </a:cubicBezTo>
                  <a:cubicBezTo>
                    <a:pt x="1" y="381"/>
                    <a:pt x="107" y="492"/>
                    <a:pt x="244" y="492"/>
                  </a:cubicBezTo>
                  <a:cubicBezTo>
                    <a:pt x="381" y="492"/>
                    <a:pt x="487" y="381"/>
                    <a:pt x="487" y="244"/>
                  </a:cubicBezTo>
                  <a:cubicBezTo>
                    <a:pt x="487" y="112"/>
                    <a:pt x="381" y="1"/>
                    <a:pt x="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1577616" y="2034418"/>
              <a:ext cx="43679" cy="44217"/>
            </a:xfrm>
            <a:custGeom>
              <a:avLst/>
              <a:gdLst/>
              <a:ahLst/>
              <a:cxnLst/>
              <a:rect l="l" t="t" r="r" b="b"/>
              <a:pathLst>
                <a:path w="487" h="493" extrusionOk="0">
                  <a:moveTo>
                    <a:pt x="244" y="1"/>
                  </a:moveTo>
                  <a:cubicBezTo>
                    <a:pt x="107" y="1"/>
                    <a:pt x="1" y="112"/>
                    <a:pt x="1" y="244"/>
                  </a:cubicBezTo>
                  <a:cubicBezTo>
                    <a:pt x="1" y="381"/>
                    <a:pt x="107" y="492"/>
                    <a:pt x="244" y="492"/>
                  </a:cubicBezTo>
                  <a:cubicBezTo>
                    <a:pt x="375" y="492"/>
                    <a:pt x="487" y="381"/>
                    <a:pt x="487" y="244"/>
                  </a:cubicBezTo>
                  <a:cubicBezTo>
                    <a:pt x="487" y="112"/>
                    <a:pt x="375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" name="Google Shape;287;p3"/>
            <p:cNvGrpSpPr/>
            <p:nvPr/>
          </p:nvGrpSpPr>
          <p:grpSpPr>
            <a:xfrm>
              <a:off x="11451786" y="2193881"/>
              <a:ext cx="464403" cy="135521"/>
              <a:chOff x="11451786" y="2193881"/>
              <a:chExt cx="464403" cy="135521"/>
            </a:xfrm>
          </p:grpSpPr>
          <p:sp>
            <p:nvSpPr>
              <p:cNvPr id="288" name="Google Shape;288;p3"/>
              <p:cNvSpPr/>
              <p:nvPr/>
            </p:nvSpPr>
            <p:spPr>
              <a:xfrm>
                <a:off x="11451786" y="2193881"/>
                <a:ext cx="100004" cy="134445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499" extrusionOk="0">
                    <a:moveTo>
                      <a:pt x="978" y="1"/>
                    </a:moveTo>
                    <a:cubicBezTo>
                      <a:pt x="980" y="1"/>
                      <a:pt x="982" y="1"/>
                      <a:pt x="983" y="1"/>
                    </a:cubicBezTo>
                    <a:lnTo>
                      <a:pt x="983" y="1"/>
                    </a:lnTo>
                    <a:cubicBezTo>
                      <a:pt x="985" y="1"/>
                      <a:pt x="987" y="1"/>
                      <a:pt x="988" y="1"/>
                    </a:cubicBezTo>
                    <a:close/>
                    <a:moveTo>
                      <a:pt x="983" y="1"/>
                    </a:moveTo>
                    <a:cubicBezTo>
                      <a:pt x="915" y="4"/>
                      <a:pt x="862" y="63"/>
                      <a:pt x="862" y="127"/>
                    </a:cubicBezTo>
                    <a:lnTo>
                      <a:pt x="872" y="983"/>
                    </a:lnTo>
                    <a:lnTo>
                      <a:pt x="228" y="61"/>
                    </a:lnTo>
                    <a:cubicBezTo>
                      <a:pt x="205" y="25"/>
                      <a:pt x="166" y="6"/>
                      <a:pt x="125" y="6"/>
                    </a:cubicBezTo>
                    <a:cubicBezTo>
                      <a:pt x="104" y="6"/>
                      <a:pt x="82" y="11"/>
                      <a:pt x="61" y="21"/>
                    </a:cubicBezTo>
                    <a:cubicBezTo>
                      <a:pt x="21" y="46"/>
                      <a:pt x="0" y="92"/>
                      <a:pt x="0" y="137"/>
                    </a:cubicBezTo>
                    <a:lnTo>
                      <a:pt x="0" y="1373"/>
                    </a:lnTo>
                    <a:cubicBezTo>
                      <a:pt x="0" y="1444"/>
                      <a:pt x="54" y="1499"/>
                      <a:pt x="121" y="1499"/>
                    </a:cubicBezTo>
                    <a:cubicBezTo>
                      <a:pt x="131" y="1499"/>
                      <a:pt x="142" y="1498"/>
                      <a:pt x="152" y="1495"/>
                    </a:cubicBezTo>
                    <a:cubicBezTo>
                      <a:pt x="213" y="1485"/>
                      <a:pt x="249" y="1429"/>
                      <a:pt x="249" y="1368"/>
                    </a:cubicBezTo>
                    <a:lnTo>
                      <a:pt x="249" y="533"/>
                    </a:lnTo>
                    <a:lnTo>
                      <a:pt x="857" y="1414"/>
                    </a:lnTo>
                    <a:cubicBezTo>
                      <a:pt x="888" y="1457"/>
                      <a:pt x="931" y="1482"/>
                      <a:pt x="977" y="1482"/>
                    </a:cubicBezTo>
                    <a:cubicBezTo>
                      <a:pt x="991" y="1482"/>
                      <a:pt x="1005" y="1479"/>
                      <a:pt x="1019" y="1475"/>
                    </a:cubicBezTo>
                    <a:cubicBezTo>
                      <a:pt x="1079" y="1454"/>
                      <a:pt x="1115" y="1399"/>
                      <a:pt x="1115" y="1328"/>
                    </a:cubicBezTo>
                    <a:lnTo>
                      <a:pt x="1105" y="127"/>
                    </a:lnTo>
                    <a:cubicBezTo>
                      <a:pt x="1105" y="58"/>
                      <a:pt x="1052" y="3"/>
                      <a:pt x="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11580845" y="2195674"/>
                <a:ext cx="70496" cy="13238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1476" extrusionOk="0">
                    <a:moveTo>
                      <a:pt x="127" y="1"/>
                    </a:moveTo>
                    <a:cubicBezTo>
                      <a:pt x="56" y="1"/>
                      <a:pt x="0" y="57"/>
                      <a:pt x="0" y="128"/>
                    </a:cubicBezTo>
                    <a:lnTo>
                      <a:pt x="0" y="1348"/>
                    </a:lnTo>
                    <a:cubicBezTo>
                      <a:pt x="0" y="1419"/>
                      <a:pt x="56" y="1475"/>
                      <a:pt x="127" y="1475"/>
                    </a:cubicBezTo>
                    <a:lnTo>
                      <a:pt x="643" y="1475"/>
                    </a:lnTo>
                    <a:cubicBezTo>
                      <a:pt x="724" y="1475"/>
                      <a:pt x="785" y="1399"/>
                      <a:pt x="770" y="1318"/>
                    </a:cubicBezTo>
                    <a:cubicBezTo>
                      <a:pt x="755" y="1262"/>
                      <a:pt x="699" y="1222"/>
                      <a:pt x="643" y="1222"/>
                    </a:cubicBezTo>
                    <a:lnTo>
                      <a:pt x="253" y="1222"/>
                    </a:lnTo>
                    <a:lnTo>
                      <a:pt x="253" y="249"/>
                    </a:lnTo>
                    <a:lnTo>
                      <a:pt x="643" y="249"/>
                    </a:lnTo>
                    <a:cubicBezTo>
                      <a:pt x="724" y="249"/>
                      <a:pt x="785" y="178"/>
                      <a:pt x="770" y="97"/>
                    </a:cubicBezTo>
                    <a:cubicBezTo>
                      <a:pt x="755" y="41"/>
                      <a:pt x="699" y="1"/>
                      <a:pt x="6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11578962" y="2251101"/>
                <a:ext cx="68254" cy="2287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5" extrusionOk="0">
                    <a:moveTo>
                      <a:pt x="143" y="1"/>
                    </a:moveTo>
                    <a:cubicBezTo>
                      <a:pt x="62" y="1"/>
                      <a:pt x="1" y="72"/>
                      <a:pt x="16" y="153"/>
                    </a:cubicBezTo>
                    <a:cubicBezTo>
                      <a:pt x="31" y="214"/>
                      <a:pt x="87" y="254"/>
                      <a:pt x="143" y="254"/>
                    </a:cubicBezTo>
                    <a:lnTo>
                      <a:pt x="619" y="254"/>
                    </a:lnTo>
                    <a:cubicBezTo>
                      <a:pt x="700" y="254"/>
                      <a:pt x="761" y="178"/>
                      <a:pt x="745" y="97"/>
                    </a:cubicBezTo>
                    <a:cubicBezTo>
                      <a:pt x="730" y="41"/>
                      <a:pt x="675" y="1"/>
                      <a:pt x="6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11817978" y="2194867"/>
                <a:ext cx="98211" cy="134087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495" extrusionOk="0">
                    <a:moveTo>
                      <a:pt x="554" y="1"/>
                    </a:moveTo>
                    <a:cubicBezTo>
                      <a:pt x="500" y="1"/>
                      <a:pt x="444" y="8"/>
                      <a:pt x="385" y="25"/>
                    </a:cubicBezTo>
                    <a:cubicBezTo>
                      <a:pt x="223" y="76"/>
                      <a:pt x="112" y="202"/>
                      <a:pt x="92" y="354"/>
                    </a:cubicBezTo>
                    <a:cubicBezTo>
                      <a:pt x="66" y="496"/>
                      <a:pt x="132" y="638"/>
                      <a:pt x="254" y="714"/>
                    </a:cubicBezTo>
                    <a:cubicBezTo>
                      <a:pt x="259" y="719"/>
                      <a:pt x="264" y="724"/>
                      <a:pt x="269" y="724"/>
                    </a:cubicBezTo>
                    <a:cubicBezTo>
                      <a:pt x="279" y="729"/>
                      <a:pt x="446" y="805"/>
                      <a:pt x="639" y="876"/>
                    </a:cubicBezTo>
                    <a:cubicBezTo>
                      <a:pt x="770" y="922"/>
                      <a:pt x="836" y="998"/>
                      <a:pt x="821" y="1079"/>
                    </a:cubicBezTo>
                    <a:cubicBezTo>
                      <a:pt x="806" y="1160"/>
                      <a:pt x="710" y="1246"/>
                      <a:pt x="573" y="1246"/>
                    </a:cubicBezTo>
                    <a:cubicBezTo>
                      <a:pt x="441" y="1246"/>
                      <a:pt x="314" y="1190"/>
                      <a:pt x="233" y="1099"/>
                    </a:cubicBezTo>
                    <a:cubicBezTo>
                      <a:pt x="209" y="1072"/>
                      <a:pt x="176" y="1058"/>
                      <a:pt x="142" y="1058"/>
                    </a:cubicBezTo>
                    <a:cubicBezTo>
                      <a:pt x="111" y="1058"/>
                      <a:pt x="80" y="1070"/>
                      <a:pt x="56" y="1094"/>
                    </a:cubicBezTo>
                    <a:cubicBezTo>
                      <a:pt x="5" y="1140"/>
                      <a:pt x="0" y="1216"/>
                      <a:pt x="46" y="1271"/>
                    </a:cubicBezTo>
                    <a:cubicBezTo>
                      <a:pt x="178" y="1408"/>
                      <a:pt x="375" y="1494"/>
                      <a:pt x="573" y="1494"/>
                    </a:cubicBezTo>
                    <a:cubicBezTo>
                      <a:pt x="816" y="1494"/>
                      <a:pt x="1029" y="1332"/>
                      <a:pt x="1069" y="1124"/>
                    </a:cubicBezTo>
                    <a:cubicBezTo>
                      <a:pt x="1094" y="962"/>
                      <a:pt x="1024" y="750"/>
                      <a:pt x="725" y="638"/>
                    </a:cubicBezTo>
                    <a:cubicBezTo>
                      <a:pt x="568" y="582"/>
                      <a:pt x="421" y="516"/>
                      <a:pt x="380" y="501"/>
                    </a:cubicBezTo>
                    <a:cubicBezTo>
                      <a:pt x="350" y="476"/>
                      <a:pt x="330" y="435"/>
                      <a:pt x="340" y="390"/>
                    </a:cubicBezTo>
                    <a:cubicBezTo>
                      <a:pt x="345" y="334"/>
                      <a:pt x="390" y="289"/>
                      <a:pt x="456" y="268"/>
                    </a:cubicBezTo>
                    <a:cubicBezTo>
                      <a:pt x="490" y="258"/>
                      <a:pt x="524" y="253"/>
                      <a:pt x="555" y="253"/>
                    </a:cubicBezTo>
                    <a:cubicBezTo>
                      <a:pt x="704" y="253"/>
                      <a:pt x="822" y="349"/>
                      <a:pt x="826" y="349"/>
                    </a:cubicBezTo>
                    <a:cubicBezTo>
                      <a:pt x="851" y="370"/>
                      <a:pt x="880" y="380"/>
                      <a:pt x="909" y="380"/>
                    </a:cubicBezTo>
                    <a:cubicBezTo>
                      <a:pt x="944" y="380"/>
                      <a:pt x="978" y="365"/>
                      <a:pt x="1003" y="334"/>
                    </a:cubicBezTo>
                    <a:cubicBezTo>
                      <a:pt x="1049" y="283"/>
                      <a:pt x="1039" y="202"/>
                      <a:pt x="988" y="157"/>
                    </a:cubicBezTo>
                    <a:cubicBezTo>
                      <a:pt x="980" y="149"/>
                      <a:pt x="798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11665779" y="2195495"/>
                <a:ext cx="85475" cy="133907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493" extrusionOk="0">
                    <a:moveTo>
                      <a:pt x="143" y="0"/>
                    </a:moveTo>
                    <a:cubicBezTo>
                      <a:pt x="134" y="0"/>
                      <a:pt x="125" y="1"/>
                      <a:pt x="117" y="3"/>
                    </a:cubicBezTo>
                    <a:cubicBezTo>
                      <a:pt x="46" y="13"/>
                      <a:pt x="0" y="79"/>
                      <a:pt x="16" y="150"/>
                    </a:cubicBezTo>
                    <a:lnTo>
                      <a:pt x="259" y="1371"/>
                    </a:lnTo>
                    <a:cubicBezTo>
                      <a:pt x="259" y="1376"/>
                      <a:pt x="259" y="1386"/>
                      <a:pt x="264" y="1391"/>
                    </a:cubicBezTo>
                    <a:cubicBezTo>
                      <a:pt x="284" y="1452"/>
                      <a:pt x="345" y="1492"/>
                      <a:pt x="406" y="1492"/>
                    </a:cubicBezTo>
                    <a:lnTo>
                      <a:pt x="411" y="1492"/>
                    </a:lnTo>
                    <a:cubicBezTo>
                      <a:pt x="471" y="1492"/>
                      <a:pt x="532" y="1452"/>
                      <a:pt x="552" y="1386"/>
                    </a:cubicBezTo>
                    <a:lnTo>
                      <a:pt x="932" y="165"/>
                    </a:lnTo>
                    <a:cubicBezTo>
                      <a:pt x="953" y="99"/>
                      <a:pt x="917" y="28"/>
                      <a:pt x="851" y="8"/>
                    </a:cubicBezTo>
                    <a:cubicBezTo>
                      <a:pt x="838" y="4"/>
                      <a:pt x="825" y="2"/>
                      <a:pt x="812" y="2"/>
                    </a:cubicBezTo>
                    <a:cubicBezTo>
                      <a:pt x="757" y="2"/>
                      <a:pt x="711" y="36"/>
                      <a:pt x="694" y="89"/>
                    </a:cubicBezTo>
                    <a:lnTo>
                      <a:pt x="431" y="940"/>
                    </a:lnTo>
                    <a:lnTo>
                      <a:pt x="264" y="99"/>
                    </a:lnTo>
                    <a:cubicBezTo>
                      <a:pt x="251" y="42"/>
                      <a:pt x="19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11726228" y="2194778"/>
                <a:ext cx="85026" cy="134176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496" extrusionOk="0">
                    <a:moveTo>
                      <a:pt x="136" y="1"/>
                    </a:moveTo>
                    <a:cubicBezTo>
                      <a:pt x="125" y="1"/>
                      <a:pt x="113" y="2"/>
                      <a:pt x="101" y="6"/>
                    </a:cubicBezTo>
                    <a:cubicBezTo>
                      <a:pt x="36" y="26"/>
                      <a:pt x="0" y="97"/>
                      <a:pt x="20" y="163"/>
                    </a:cubicBezTo>
                    <a:lnTo>
                      <a:pt x="395" y="1389"/>
                    </a:lnTo>
                    <a:cubicBezTo>
                      <a:pt x="395" y="1389"/>
                      <a:pt x="395" y="1394"/>
                      <a:pt x="395" y="1394"/>
                    </a:cubicBezTo>
                    <a:cubicBezTo>
                      <a:pt x="421" y="1455"/>
                      <a:pt x="476" y="1495"/>
                      <a:pt x="542" y="1495"/>
                    </a:cubicBezTo>
                    <a:cubicBezTo>
                      <a:pt x="608" y="1495"/>
                      <a:pt x="664" y="1455"/>
                      <a:pt x="689" y="1394"/>
                    </a:cubicBezTo>
                    <a:cubicBezTo>
                      <a:pt x="689" y="1384"/>
                      <a:pt x="689" y="1379"/>
                      <a:pt x="689" y="1374"/>
                    </a:cubicBezTo>
                    <a:lnTo>
                      <a:pt x="932" y="153"/>
                    </a:lnTo>
                    <a:cubicBezTo>
                      <a:pt x="947" y="87"/>
                      <a:pt x="902" y="21"/>
                      <a:pt x="836" y="6"/>
                    </a:cubicBezTo>
                    <a:cubicBezTo>
                      <a:pt x="829" y="5"/>
                      <a:pt x="821" y="4"/>
                      <a:pt x="814" y="4"/>
                    </a:cubicBezTo>
                    <a:cubicBezTo>
                      <a:pt x="752" y="4"/>
                      <a:pt x="698" y="44"/>
                      <a:pt x="689" y="107"/>
                    </a:cubicBezTo>
                    <a:lnTo>
                      <a:pt x="522" y="943"/>
                    </a:lnTo>
                    <a:lnTo>
                      <a:pt x="258" y="92"/>
                    </a:lnTo>
                    <a:cubicBezTo>
                      <a:pt x="242" y="38"/>
                      <a:pt x="191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3"/>
            <p:cNvSpPr/>
            <p:nvPr/>
          </p:nvSpPr>
          <p:spPr>
            <a:xfrm>
              <a:off x="11447660" y="2368321"/>
              <a:ext cx="208619" cy="22422"/>
            </a:xfrm>
            <a:custGeom>
              <a:avLst/>
              <a:gdLst/>
              <a:ahLst/>
              <a:cxnLst/>
              <a:rect l="l" t="t" r="r" b="b"/>
              <a:pathLst>
                <a:path w="2326" h="250" extrusionOk="0">
                  <a:moveTo>
                    <a:pt x="143" y="1"/>
                  </a:moveTo>
                  <a:cubicBezTo>
                    <a:pt x="62" y="1"/>
                    <a:pt x="1" y="72"/>
                    <a:pt x="16" y="153"/>
                  </a:cubicBezTo>
                  <a:cubicBezTo>
                    <a:pt x="31" y="214"/>
                    <a:pt x="87" y="249"/>
                    <a:pt x="143" y="249"/>
                  </a:cubicBezTo>
                  <a:lnTo>
                    <a:pt x="2189" y="249"/>
                  </a:lnTo>
                  <a:cubicBezTo>
                    <a:pt x="2265" y="249"/>
                    <a:pt x="2326" y="178"/>
                    <a:pt x="2311" y="97"/>
                  </a:cubicBezTo>
                  <a:cubicBezTo>
                    <a:pt x="2296" y="41"/>
                    <a:pt x="2245" y="1"/>
                    <a:pt x="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11447660" y="2421057"/>
              <a:ext cx="208619" cy="22333"/>
            </a:xfrm>
            <a:custGeom>
              <a:avLst/>
              <a:gdLst/>
              <a:ahLst/>
              <a:cxnLst/>
              <a:rect l="l" t="t" r="r" b="b"/>
              <a:pathLst>
                <a:path w="2326" h="249" extrusionOk="0">
                  <a:moveTo>
                    <a:pt x="143" y="0"/>
                  </a:moveTo>
                  <a:cubicBezTo>
                    <a:pt x="62" y="0"/>
                    <a:pt x="1" y="71"/>
                    <a:pt x="16" y="152"/>
                  </a:cubicBezTo>
                  <a:cubicBezTo>
                    <a:pt x="31" y="208"/>
                    <a:pt x="87" y="249"/>
                    <a:pt x="143" y="249"/>
                  </a:cubicBezTo>
                  <a:lnTo>
                    <a:pt x="2189" y="249"/>
                  </a:lnTo>
                  <a:cubicBezTo>
                    <a:pt x="2265" y="249"/>
                    <a:pt x="2326" y="178"/>
                    <a:pt x="2311" y="97"/>
                  </a:cubicBezTo>
                  <a:cubicBezTo>
                    <a:pt x="2296" y="36"/>
                    <a:pt x="2245" y="0"/>
                    <a:pt x="2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1700308" y="2368321"/>
              <a:ext cx="208619" cy="22422"/>
            </a:xfrm>
            <a:custGeom>
              <a:avLst/>
              <a:gdLst/>
              <a:ahLst/>
              <a:cxnLst/>
              <a:rect l="l" t="t" r="r" b="b"/>
              <a:pathLst>
                <a:path w="2326" h="250" extrusionOk="0">
                  <a:moveTo>
                    <a:pt x="137" y="1"/>
                  </a:moveTo>
                  <a:cubicBezTo>
                    <a:pt x="61" y="1"/>
                    <a:pt x="0" y="72"/>
                    <a:pt x="16" y="153"/>
                  </a:cubicBezTo>
                  <a:cubicBezTo>
                    <a:pt x="26" y="214"/>
                    <a:pt x="81" y="249"/>
                    <a:pt x="142" y="249"/>
                  </a:cubicBezTo>
                  <a:lnTo>
                    <a:pt x="2184" y="249"/>
                  </a:lnTo>
                  <a:cubicBezTo>
                    <a:pt x="2265" y="249"/>
                    <a:pt x="2325" y="178"/>
                    <a:pt x="2305" y="97"/>
                  </a:cubicBezTo>
                  <a:cubicBezTo>
                    <a:pt x="2295" y="41"/>
                    <a:pt x="2239" y="1"/>
                    <a:pt x="2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1700308" y="2421057"/>
              <a:ext cx="208619" cy="22333"/>
            </a:xfrm>
            <a:custGeom>
              <a:avLst/>
              <a:gdLst/>
              <a:ahLst/>
              <a:cxnLst/>
              <a:rect l="l" t="t" r="r" b="b"/>
              <a:pathLst>
                <a:path w="2326" h="249" extrusionOk="0">
                  <a:moveTo>
                    <a:pt x="137" y="0"/>
                  </a:moveTo>
                  <a:cubicBezTo>
                    <a:pt x="61" y="0"/>
                    <a:pt x="0" y="71"/>
                    <a:pt x="16" y="152"/>
                  </a:cubicBezTo>
                  <a:cubicBezTo>
                    <a:pt x="26" y="208"/>
                    <a:pt x="81" y="249"/>
                    <a:pt x="142" y="249"/>
                  </a:cubicBezTo>
                  <a:lnTo>
                    <a:pt x="2184" y="249"/>
                  </a:lnTo>
                  <a:cubicBezTo>
                    <a:pt x="2265" y="249"/>
                    <a:pt x="2325" y="178"/>
                    <a:pt x="2305" y="97"/>
                  </a:cubicBezTo>
                  <a:cubicBezTo>
                    <a:pt x="2295" y="36"/>
                    <a:pt x="2239" y="0"/>
                    <a:pt x="2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1599410" y="2585991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38" y="0"/>
                  </a:moveTo>
                  <a:cubicBezTo>
                    <a:pt x="62" y="0"/>
                    <a:pt x="1" y="71"/>
                    <a:pt x="16" y="152"/>
                  </a:cubicBezTo>
                  <a:cubicBezTo>
                    <a:pt x="31" y="213"/>
                    <a:pt x="82" y="254"/>
                    <a:pt x="143" y="254"/>
                  </a:cubicBezTo>
                  <a:lnTo>
                    <a:pt x="2184" y="254"/>
                  </a:lnTo>
                  <a:cubicBezTo>
                    <a:pt x="2265" y="254"/>
                    <a:pt x="2326" y="178"/>
                    <a:pt x="2311" y="96"/>
                  </a:cubicBezTo>
                  <a:cubicBezTo>
                    <a:pt x="2295" y="41"/>
                    <a:pt x="2240" y="0"/>
                    <a:pt x="2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1599410" y="2636843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38" y="1"/>
                  </a:moveTo>
                  <a:cubicBezTo>
                    <a:pt x="62" y="1"/>
                    <a:pt x="1" y="77"/>
                    <a:pt x="16" y="158"/>
                  </a:cubicBezTo>
                  <a:cubicBezTo>
                    <a:pt x="31" y="213"/>
                    <a:pt x="82" y="254"/>
                    <a:pt x="143" y="254"/>
                  </a:cubicBezTo>
                  <a:lnTo>
                    <a:pt x="2184" y="254"/>
                  </a:lnTo>
                  <a:cubicBezTo>
                    <a:pt x="2265" y="254"/>
                    <a:pt x="2326" y="183"/>
                    <a:pt x="2311" y="102"/>
                  </a:cubicBezTo>
                  <a:cubicBezTo>
                    <a:pt x="2295" y="41"/>
                    <a:pt x="2240" y="1"/>
                    <a:pt x="2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1851610" y="2585991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42" y="0"/>
                  </a:moveTo>
                  <a:cubicBezTo>
                    <a:pt x="61" y="0"/>
                    <a:pt x="0" y="71"/>
                    <a:pt x="20" y="152"/>
                  </a:cubicBezTo>
                  <a:cubicBezTo>
                    <a:pt x="31" y="213"/>
                    <a:pt x="86" y="254"/>
                    <a:pt x="147" y="254"/>
                  </a:cubicBezTo>
                  <a:lnTo>
                    <a:pt x="2189" y="254"/>
                  </a:lnTo>
                  <a:cubicBezTo>
                    <a:pt x="2264" y="254"/>
                    <a:pt x="2325" y="178"/>
                    <a:pt x="2310" y="96"/>
                  </a:cubicBezTo>
                  <a:cubicBezTo>
                    <a:pt x="2300" y="41"/>
                    <a:pt x="2244" y="0"/>
                    <a:pt x="2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1851610" y="2636843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42" y="1"/>
                  </a:moveTo>
                  <a:cubicBezTo>
                    <a:pt x="61" y="1"/>
                    <a:pt x="0" y="77"/>
                    <a:pt x="20" y="158"/>
                  </a:cubicBezTo>
                  <a:cubicBezTo>
                    <a:pt x="31" y="213"/>
                    <a:pt x="86" y="254"/>
                    <a:pt x="147" y="254"/>
                  </a:cubicBezTo>
                  <a:lnTo>
                    <a:pt x="2189" y="254"/>
                  </a:lnTo>
                  <a:cubicBezTo>
                    <a:pt x="2264" y="254"/>
                    <a:pt x="2325" y="183"/>
                    <a:pt x="2310" y="102"/>
                  </a:cubicBezTo>
                  <a:cubicBezTo>
                    <a:pt x="2300" y="41"/>
                    <a:pt x="2244" y="1"/>
                    <a:pt x="2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3"/>
          <p:cNvGrpSpPr/>
          <p:nvPr/>
        </p:nvGrpSpPr>
        <p:grpSpPr>
          <a:xfrm>
            <a:off x="6904450" y="1388563"/>
            <a:ext cx="1691100" cy="3115687"/>
            <a:chOff x="4138450" y="1458463"/>
            <a:chExt cx="1691100" cy="3115687"/>
          </a:xfrm>
        </p:grpSpPr>
        <p:sp>
          <p:nvSpPr>
            <p:cNvPr id="303" name="Google Shape;303;p3"/>
            <p:cNvSpPr/>
            <p:nvPr/>
          </p:nvSpPr>
          <p:spPr>
            <a:xfrm>
              <a:off x="4138887" y="1458463"/>
              <a:ext cx="1690500" cy="446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	   4</a:t>
              </a:r>
              <a:endParaRPr sz="24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4366413" y="2224400"/>
              <a:ext cx="1234500" cy="12345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 txBox="1"/>
            <p:nvPr/>
          </p:nvSpPr>
          <p:spPr>
            <a:xfrm>
              <a:off x="4138450" y="3696950"/>
              <a:ext cx="1691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SimQuery oferă o platformă AI automatizată pentru verificarea și validarea datelor în timp real</a:t>
              </a:r>
              <a:endPara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6" name="Google Shape;306;p3"/>
          <p:cNvGrpSpPr/>
          <p:nvPr/>
        </p:nvGrpSpPr>
        <p:grpSpPr>
          <a:xfrm>
            <a:off x="7385140" y="2390422"/>
            <a:ext cx="729713" cy="769257"/>
            <a:chOff x="11394565" y="1982220"/>
            <a:chExt cx="729713" cy="769257"/>
          </a:xfrm>
        </p:grpSpPr>
        <p:sp>
          <p:nvSpPr>
            <p:cNvPr id="307" name="Google Shape;307;p3"/>
            <p:cNvSpPr/>
            <p:nvPr/>
          </p:nvSpPr>
          <p:spPr>
            <a:xfrm>
              <a:off x="11535822" y="2374241"/>
              <a:ext cx="588456" cy="377236"/>
            </a:xfrm>
            <a:custGeom>
              <a:avLst/>
              <a:gdLst/>
              <a:ahLst/>
              <a:cxnLst/>
              <a:rect l="l" t="t" r="r" b="b"/>
              <a:pathLst>
                <a:path w="6561" h="4206" extrusionOk="0">
                  <a:moveTo>
                    <a:pt x="1" y="1"/>
                  </a:moveTo>
                  <a:lnTo>
                    <a:pt x="1" y="4038"/>
                  </a:lnTo>
                  <a:cubicBezTo>
                    <a:pt x="1" y="4129"/>
                    <a:pt x="77" y="4205"/>
                    <a:pt x="168" y="4205"/>
                  </a:cubicBezTo>
                  <a:lnTo>
                    <a:pt x="6393" y="4205"/>
                  </a:lnTo>
                  <a:cubicBezTo>
                    <a:pt x="6490" y="4205"/>
                    <a:pt x="6561" y="4129"/>
                    <a:pt x="6561" y="4038"/>
                  </a:cubicBezTo>
                  <a:lnTo>
                    <a:pt x="6561" y="137"/>
                  </a:lnTo>
                  <a:cubicBezTo>
                    <a:pt x="6561" y="61"/>
                    <a:pt x="6500" y="1"/>
                    <a:pt x="64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11974212" y="2374241"/>
              <a:ext cx="137315" cy="156419"/>
            </a:xfrm>
            <a:custGeom>
              <a:avLst/>
              <a:gdLst/>
              <a:ahLst/>
              <a:cxnLst/>
              <a:rect l="l" t="t" r="r" b="b"/>
              <a:pathLst>
                <a:path w="1531" h="1744" extrusionOk="0">
                  <a:moveTo>
                    <a:pt x="1" y="1"/>
                  </a:moveTo>
                  <a:lnTo>
                    <a:pt x="1" y="1743"/>
                  </a:lnTo>
                  <a:cubicBezTo>
                    <a:pt x="31" y="1733"/>
                    <a:pt x="57" y="1713"/>
                    <a:pt x="77" y="1688"/>
                  </a:cubicBezTo>
                  <a:lnTo>
                    <a:pt x="1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11394565" y="2109844"/>
              <a:ext cx="588905" cy="423516"/>
            </a:xfrm>
            <a:custGeom>
              <a:avLst/>
              <a:gdLst/>
              <a:ahLst/>
              <a:cxnLst/>
              <a:rect l="l" t="t" r="r" b="b"/>
              <a:pathLst>
                <a:path w="6566" h="4722" extrusionOk="0">
                  <a:moveTo>
                    <a:pt x="86" y="1"/>
                  </a:moveTo>
                  <a:lnTo>
                    <a:pt x="0" y="244"/>
                  </a:lnTo>
                  <a:lnTo>
                    <a:pt x="0" y="4554"/>
                  </a:lnTo>
                  <a:cubicBezTo>
                    <a:pt x="0" y="4651"/>
                    <a:pt x="76" y="4722"/>
                    <a:pt x="167" y="4722"/>
                  </a:cubicBezTo>
                  <a:lnTo>
                    <a:pt x="6398" y="4722"/>
                  </a:lnTo>
                  <a:cubicBezTo>
                    <a:pt x="6464" y="4722"/>
                    <a:pt x="6520" y="4686"/>
                    <a:pt x="6550" y="4625"/>
                  </a:cubicBezTo>
                  <a:lnTo>
                    <a:pt x="6363" y="3719"/>
                  </a:lnTo>
                  <a:lnTo>
                    <a:pt x="6565" y="2954"/>
                  </a:lnTo>
                  <a:lnTo>
                    <a:pt x="6565" y="244"/>
                  </a:lnTo>
                  <a:lnTo>
                    <a:pt x="647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1394565" y="1982220"/>
              <a:ext cx="588905" cy="149065"/>
            </a:xfrm>
            <a:custGeom>
              <a:avLst/>
              <a:gdLst/>
              <a:ahLst/>
              <a:cxnLst/>
              <a:rect l="l" t="t" r="r" b="b"/>
              <a:pathLst>
                <a:path w="6566" h="1662" extrusionOk="0">
                  <a:moveTo>
                    <a:pt x="167" y="0"/>
                  </a:moveTo>
                  <a:cubicBezTo>
                    <a:pt x="76" y="0"/>
                    <a:pt x="0" y="76"/>
                    <a:pt x="0" y="172"/>
                  </a:cubicBezTo>
                  <a:lnTo>
                    <a:pt x="0" y="1662"/>
                  </a:lnTo>
                  <a:lnTo>
                    <a:pt x="6565" y="1662"/>
                  </a:lnTo>
                  <a:lnTo>
                    <a:pt x="6565" y="172"/>
                  </a:lnTo>
                  <a:cubicBezTo>
                    <a:pt x="6565" y="76"/>
                    <a:pt x="6489" y="0"/>
                    <a:pt x="6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1444073" y="2034418"/>
              <a:ext cx="44127" cy="4421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3" y="1"/>
                  </a:moveTo>
                  <a:cubicBezTo>
                    <a:pt x="112" y="1"/>
                    <a:pt x="0" y="112"/>
                    <a:pt x="0" y="244"/>
                  </a:cubicBezTo>
                  <a:cubicBezTo>
                    <a:pt x="0" y="381"/>
                    <a:pt x="112" y="492"/>
                    <a:pt x="243" y="492"/>
                  </a:cubicBezTo>
                  <a:cubicBezTo>
                    <a:pt x="380" y="492"/>
                    <a:pt x="492" y="381"/>
                    <a:pt x="492" y="244"/>
                  </a:cubicBezTo>
                  <a:cubicBezTo>
                    <a:pt x="492" y="112"/>
                    <a:pt x="380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1510800" y="2034418"/>
              <a:ext cx="43769" cy="44217"/>
            </a:xfrm>
            <a:custGeom>
              <a:avLst/>
              <a:gdLst/>
              <a:ahLst/>
              <a:cxnLst/>
              <a:rect l="l" t="t" r="r" b="b"/>
              <a:pathLst>
                <a:path w="488" h="493" extrusionOk="0">
                  <a:moveTo>
                    <a:pt x="244" y="1"/>
                  </a:moveTo>
                  <a:cubicBezTo>
                    <a:pt x="107" y="1"/>
                    <a:pt x="1" y="112"/>
                    <a:pt x="1" y="244"/>
                  </a:cubicBezTo>
                  <a:cubicBezTo>
                    <a:pt x="1" y="381"/>
                    <a:pt x="107" y="492"/>
                    <a:pt x="244" y="492"/>
                  </a:cubicBezTo>
                  <a:cubicBezTo>
                    <a:pt x="381" y="492"/>
                    <a:pt x="487" y="381"/>
                    <a:pt x="487" y="244"/>
                  </a:cubicBezTo>
                  <a:cubicBezTo>
                    <a:pt x="487" y="112"/>
                    <a:pt x="381" y="1"/>
                    <a:pt x="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11577616" y="2034418"/>
              <a:ext cx="43679" cy="44217"/>
            </a:xfrm>
            <a:custGeom>
              <a:avLst/>
              <a:gdLst/>
              <a:ahLst/>
              <a:cxnLst/>
              <a:rect l="l" t="t" r="r" b="b"/>
              <a:pathLst>
                <a:path w="487" h="493" extrusionOk="0">
                  <a:moveTo>
                    <a:pt x="244" y="1"/>
                  </a:moveTo>
                  <a:cubicBezTo>
                    <a:pt x="107" y="1"/>
                    <a:pt x="1" y="112"/>
                    <a:pt x="1" y="244"/>
                  </a:cubicBezTo>
                  <a:cubicBezTo>
                    <a:pt x="1" y="381"/>
                    <a:pt x="107" y="492"/>
                    <a:pt x="244" y="492"/>
                  </a:cubicBezTo>
                  <a:cubicBezTo>
                    <a:pt x="375" y="492"/>
                    <a:pt x="487" y="381"/>
                    <a:pt x="487" y="244"/>
                  </a:cubicBezTo>
                  <a:cubicBezTo>
                    <a:pt x="487" y="112"/>
                    <a:pt x="375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4" name="Google Shape;314;p3"/>
            <p:cNvGrpSpPr/>
            <p:nvPr/>
          </p:nvGrpSpPr>
          <p:grpSpPr>
            <a:xfrm>
              <a:off x="11451786" y="2193881"/>
              <a:ext cx="464403" cy="135521"/>
              <a:chOff x="11451786" y="2193881"/>
              <a:chExt cx="464403" cy="135521"/>
            </a:xfrm>
          </p:grpSpPr>
          <p:sp>
            <p:nvSpPr>
              <p:cNvPr id="315" name="Google Shape;315;p3"/>
              <p:cNvSpPr/>
              <p:nvPr/>
            </p:nvSpPr>
            <p:spPr>
              <a:xfrm>
                <a:off x="11451786" y="2193881"/>
                <a:ext cx="100004" cy="134445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499" extrusionOk="0">
                    <a:moveTo>
                      <a:pt x="978" y="1"/>
                    </a:moveTo>
                    <a:cubicBezTo>
                      <a:pt x="980" y="1"/>
                      <a:pt x="982" y="1"/>
                      <a:pt x="983" y="1"/>
                    </a:cubicBezTo>
                    <a:lnTo>
                      <a:pt x="983" y="1"/>
                    </a:lnTo>
                    <a:cubicBezTo>
                      <a:pt x="985" y="1"/>
                      <a:pt x="987" y="1"/>
                      <a:pt x="988" y="1"/>
                    </a:cubicBezTo>
                    <a:close/>
                    <a:moveTo>
                      <a:pt x="983" y="1"/>
                    </a:moveTo>
                    <a:cubicBezTo>
                      <a:pt x="915" y="4"/>
                      <a:pt x="862" y="63"/>
                      <a:pt x="862" y="127"/>
                    </a:cubicBezTo>
                    <a:lnTo>
                      <a:pt x="872" y="983"/>
                    </a:lnTo>
                    <a:lnTo>
                      <a:pt x="228" y="61"/>
                    </a:lnTo>
                    <a:cubicBezTo>
                      <a:pt x="205" y="25"/>
                      <a:pt x="166" y="6"/>
                      <a:pt x="125" y="6"/>
                    </a:cubicBezTo>
                    <a:cubicBezTo>
                      <a:pt x="104" y="6"/>
                      <a:pt x="82" y="11"/>
                      <a:pt x="61" y="21"/>
                    </a:cubicBezTo>
                    <a:cubicBezTo>
                      <a:pt x="21" y="46"/>
                      <a:pt x="0" y="92"/>
                      <a:pt x="0" y="137"/>
                    </a:cubicBezTo>
                    <a:lnTo>
                      <a:pt x="0" y="1373"/>
                    </a:lnTo>
                    <a:cubicBezTo>
                      <a:pt x="0" y="1444"/>
                      <a:pt x="54" y="1499"/>
                      <a:pt x="121" y="1499"/>
                    </a:cubicBezTo>
                    <a:cubicBezTo>
                      <a:pt x="131" y="1499"/>
                      <a:pt x="142" y="1498"/>
                      <a:pt x="152" y="1495"/>
                    </a:cubicBezTo>
                    <a:cubicBezTo>
                      <a:pt x="213" y="1485"/>
                      <a:pt x="249" y="1429"/>
                      <a:pt x="249" y="1368"/>
                    </a:cubicBezTo>
                    <a:lnTo>
                      <a:pt x="249" y="533"/>
                    </a:lnTo>
                    <a:lnTo>
                      <a:pt x="857" y="1414"/>
                    </a:lnTo>
                    <a:cubicBezTo>
                      <a:pt x="888" y="1457"/>
                      <a:pt x="931" y="1482"/>
                      <a:pt x="977" y="1482"/>
                    </a:cubicBezTo>
                    <a:cubicBezTo>
                      <a:pt x="991" y="1482"/>
                      <a:pt x="1005" y="1479"/>
                      <a:pt x="1019" y="1475"/>
                    </a:cubicBezTo>
                    <a:cubicBezTo>
                      <a:pt x="1079" y="1454"/>
                      <a:pt x="1115" y="1399"/>
                      <a:pt x="1115" y="1328"/>
                    </a:cubicBezTo>
                    <a:lnTo>
                      <a:pt x="1105" y="127"/>
                    </a:lnTo>
                    <a:cubicBezTo>
                      <a:pt x="1105" y="58"/>
                      <a:pt x="1052" y="3"/>
                      <a:pt x="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11580845" y="2195674"/>
                <a:ext cx="70496" cy="13238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1476" extrusionOk="0">
                    <a:moveTo>
                      <a:pt x="127" y="1"/>
                    </a:moveTo>
                    <a:cubicBezTo>
                      <a:pt x="56" y="1"/>
                      <a:pt x="0" y="57"/>
                      <a:pt x="0" y="128"/>
                    </a:cubicBezTo>
                    <a:lnTo>
                      <a:pt x="0" y="1348"/>
                    </a:lnTo>
                    <a:cubicBezTo>
                      <a:pt x="0" y="1419"/>
                      <a:pt x="56" y="1475"/>
                      <a:pt x="127" y="1475"/>
                    </a:cubicBezTo>
                    <a:lnTo>
                      <a:pt x="643" y="1475"/>
                    </a:lnTo>
                    <a:cubicBezTo>
                      <a:pt x="724" y="1475"/>
                      <a:pt x="785" y="1399"/>
                      <a:pt x="770" y="1318"/>
                    </a:cubicBezTo>
                    <a:cubicBezTo>
                      <a:pt x="755" y="1262"/>
                      <a:pt x="699" y="1222"/>
                      <a:pt x="643" y="1222"/>
                    </a:cubicBezTo>
                    <a:lnTo>
                      <a:pt x="253" y="1222"/>
                    </a:lnTo>
                    <a:lnTo>
                      <a:pt x="253" y="249"/>
                    </a:lnTo>
                    <a:lnTo>
                      <a:pt x="643" y="249"/>
                    </a:lnTo>
                    <a:cubicBezTo>
                      <a:pt x="724" y="249"/>
                      <a:pt x="785" y="178"/>
                      <a:pt x="770" y="97"/>
                    </a:cubicBezTo>
                    <a:cubicBezTo>
                      <a:pt x="755" y="41"/>
                      <a:pt x="699" y="1"/>
                      <a:pt x="6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11578962" y="2251101"/>
                <a:ext cx="68254" cy="2287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5" extrusionOk="0">
                    <a:moveTo>
                      <a:pt x="143" y="1"/>
                    </a:moveTo>
                    <a:cubicBezTo>
                      <a:pt x="62" y="1"/>
                      <a:pt x="1" y="72"/>
                      <a:pt x="16" y="153"/>
                    </a:cubicBezTo>
                    <a:cubicBezTo>
                      <a:pt x="31" y="214"/>
                      <a:pt x="87" y="254"/>
                      <a:pt x="143" y="254"/>
                    </a:cubicBezTo>
                    <a:lnTo>
                      <a:pt x="619" y="254"/>
                    </a:lnTo>
                    <a:cubicBezTo>
                      <a:pt x="700" y="254"/>
                      <a:pt x="761" y="178"/>
                      <a:pt x="745" y="97"/>
                    </a:cubicBezTo>
                    <a:cubicBezTo>
                      <a:pt x="730" y="41"/>
                      <a:pt x="675" y="1"/>
                      <a:pt x="6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11817978" y="2194867"/>
                <a:ext cx="98211" cy="134087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495" extrusionOk="0">
                    <a:moveTo>
                      <a:pt x="554" y="1"/>
                    </a:moveTo>
                    <a:cubicBezTo>
                      <a:pt x="500" y="1"/>
                      <a:pt x="444" y="8"/>
                      <a:pt x="385" y="25"/>
                    </a:cubicBezTo>
                    <a:cubicBezTo>
                      <a:pt x="223" y="76"/>
                      <a:pt x="112" y="202"/>
                      <a:pt x="92" y="354"/>
                    </a:cubicBezTo>
                    <a:cubicBezTo>
                      <a:pt x="66" y="496"/>
                      <a:pt x="132" y="638"/>
                      <a:pt x="254" y="714"/>
                    </a:cubicBezTo>
                    <a:cubicBezTo>
                      <a:pt x="259" y="719"/>
                      <a:pt x="264" y="724"/>
                      <a:pt x="269" y="724"/>
                    </a:cubicBezTo>
                    <a:cubicBezTo>
                      <a:pt x="279" y="729"/>
                      <a:pt x="446" y="805"/>
                      <a:pt x="639" y="876"/>
                    </a:cubicBezTo>
                    <a:cubicBezTo>
                      <a:pt x="770" y="922"/>
                      <a:pt x="836" y="998"/>
                      <a:pt x="821" y="1079"/>
                    </a:cubicBezTo>
                    <a:cubicBezTo>
                      <a:pt x="806" y="1160"/>
                      <a:pt x="710" y="1246"/>
                      <a:pt x="573" y="1246"/>
                    </a:cubicBezTo>
                    <a:cubicBezTo>
                      <a:pt x="441" y="1246"/>
                      <a:pt x="314" y="1190"/>
                      <a:pt x="233" y="1099"/>
                    </a:cubicBezTo>
                    <a:cubicBezTo>
                      <a:pt x="209" y="1072"/>
                      <a:pt x="176" y="1058"/>
                      <a:pt x="142" y="1058"/>
                    </a:cubicBezTo>
                    <a:cubicBezTo>
                      <a:pt x="111" y="1058"/>
                      <a:pt x="80" y="1070"/>
                      <a:pt x="56" y="1094"/>
                    </a:cubicBezTo>
                    <a:cubicBezTo>
                      <a:pt x="5" y="1140"/>
                      <a:pt x="0" y="1216"/>
                      <a:pt x="46" y="1271"/>
                    </a:cubicBezTo>
                    <a:cubicBezTo>
                      <a:pt x="178" y="1408"/>
                      <a:pt x="375" y="1494"/>
                      <a:pt x="573" y="1494"/>
                    </a:cubicBezTo>
                    <a:cubicBezTo>
                      <a:pt x="816" y="1494"/>
                      <a:pt x="1029" y="1332"/>
                      <a:pt x="1069" y="1124"/>
                    </a:cubicBezTo>
                    <a:cubicBezTo>
                      <a:pt x="1094" y="962"/>
                      <a:pt x="1024" y="750"/>
                      <a:pt x="725" y="638"/>
                    </a:cubicBezTo>
                    <a:cubicBezTo>
                      <a:pt x="568" y="582"/>
                      <a:pt x="421" y="516"/>
                      <a:pt x="380" y="501"/>
                    </a:cubicBezTo>
                    <a:cubicBezTo>
                      <a:pt x="350" y="476"/>
                      <a:pt x="330" y="435"/>
                      <a:pt x="340" y="390"/>
                    </a:cubicBezTo>
                    <a:cubicBezTo>
                      <a:pt x="345" y="334"/>
                      <a:pt x="390" y="289"/>
                      <a:pt x="456" y="268"/>
                    </a:cubicBezTo>
                    <a:cubicBezTo>
                      <a:pt x="490" y="258"/>
                      <a:pt x="524" y="253"/>
                      <a:pt x="555" y="253"/>
                    </a:cubicBezTo>
                    <a:cubicBezTo>
                      <a:pt x="704" y="253"/>
                      <a:pt x="822" y="349"/>
                      <a:pt x="826" y="349"/>
                    </a:cubicBezTo>
                    <a:cubicBezTo>
                      <a:pt x="851" y="370"/>
                      <a:pt x="880" y="380"/>
                      <a:pt x="909" y="380"/>
                    </a:cubicBezTo>
                    <a:cubicBezTo>
                      <a:pt x="944" y="380"/>
                      <a:pt x="978" y="365"/>
                      <a:pt x="1003" y="334"/>
                    </a:cubicBezTo>
                    <a:cubicBezTo>
                      <a:pt x="1049" y="283"/>
                      <a:pt x="1039" y="202"/>
                      <a:pt x="988" y="157"/>
                    </a:cubicBezTo>
                    <a:cubicBezTo>
                      <a:pt x="980" y="149"/>
                      <a:pt x="798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11665779" y="2195495"/>
                <a:ext cx="85475" cy="133907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493" extrusionOk="0">
                    <a:moveTo>
                      <a:pt x="143" y="0"/>
                    </a:moveTo>
                    <a:cubicBezTo>
                      <a:pt x="134" y="0"/>
                      <a:pt x="125" y="1"/>
                      <a:pt x="117" y="3"/>
                    </a:cubicBezTo>
                    <a:cubicBezTo>
                      <a:pt x="46" y="13"/>
                      <a:pt x="0" y="79"/>
                      <a:pt x="16" y="150"/>
                    </a:cubicBezTo>
                    <a:lnTo>
                      <a:pt x="259" y="1371"/>
                    </a:lnTo>
                    <a:cubicBezTo>
                      <a:pt x="259" y="1376"/>
                      <a:pt x="259" y="1386"/>
                      <a:pt x="264" y="1391"/>
                    </a:cubicBezTo>
                    <a:cubicBezTo>
                      <a:pt x="284" y="1452"/>
                      <a:pt x="345" y="1492"/>
                      <a:pt x="406" y="1492"/>
                    </a:cubicBezTo>
                    <a:lnTo>
                      <a:pt x="411" y="1492"/>
                    </a:lnTo>
                    <a:cubicBezTo>
                      <a:pt x="471" y="1492"/>
                      <a:pt x="532" y="1452"/>
                      <a:pt x="552" y="1386"/>
                    </a:cubicBezTo>
                    <a:lnTo>
                      <a:pt x="932" y="165"/>
                    </a:lnTo>
                    <a:cubicBezTo>
                      <a:pt x="953" y="99"/>
                      <a:pt x="917" y="28"/>
                      <a:pt x="851" y="8"/>
                    </a:cubicBezTo>
                    <a:cubicBezTo>
                      <a:pt x="838" y="4"/>
                      <a:pt x="825" y="2"/>
                      <a:pt x="812" y="2"/>
                    </a:cubicBezTo>
                    <a:cubicBezTo>
                      <a:pt x="757" y="2"/>
                      <a:pt x="711" y="36"/>
                      <a:pt x="694" y="89"/>
                    </a:cubicBezTo>
                    <a:lnTo>
                      <a:pt x="431" y="940"/>
                    </a:lnTo>
                    <a:lnTo>
                      <a:pt x="264" y="99"/>
                    </a:lnTo>
                    <a:cubicBezTo>
                      <a:pt x="251" y="42"/>
                      <a:pt x="199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11726228" y="2194778"/>
                <a:ext cx="85026" cy="134176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496" extrusionOk="0">
                    <a:moveTo>
                      <a:pt x="136" y="1"/>
                    </a:moveTo>
                    <a:cubicBezTo>
                      <a:pt x="125" y="1"/>
                      <a:pt x="113" y="2"/>
                      <a:pt x="101" y="6"/>
                    </a:cubicBezTo>
                    <a:cubicBezTo>
                      <a:pt x="36" y="26"/>
                      <a:pt x="0" y="97"/>
                      <a:pt x="20" y="163"/>
                    </a:cubicBezTo>
                    <a:lnTo>
                      <a:pt x="395" y="1389"/>
                    </a:lnTo>
                    <a:cubicBezTo>
                      <a:pt x="395" y="1389"/>
                      <a:pt x="395" y="1394"/>
                      <a:pt x="395" y="1394"/>
                    </a:cubicBezTo>
                    <a:cubicBezTo>
                      <a:pt x="421" y="1455"/>
                      <a:pt x="476" y="1495"/>
                      <a:pt x="542" y="1495"/>
                    </a:cubicBezTo>
                    <a:cubicBezTo>
                      <a:pt x="608" y="1495"/>
                      <a:pt x="664" y="1455"/>
                      <a:pt x="689" y="1394"/>
                    </a:cubicBezTo>
                    <a:cubicBezTo>
                      <a:pt x="689" y="1384"/>
                      <a:pt x="689" y="1379"/>
                      <a:pt x="689" y="1374"/>
                    </a:cubicBezTo>
                    <a:lnTo>
                      <a:pt x="932" y="153"/>
                    </a:lnTo>
                    <a:cubicBezTo>
                      <a:pt x="947" y="87"/>
                      <a:pt x="902" y="21"/>
                      <a:pt x="836" y="6"/>
                    </a:cubicBezTo>
                    <a:cubicBezTo>
                      <a:pt x="829" y="5"/>
                      <a:pt x="821" y="4"/>
                      <a:pt x="814" y="4"/>
                    </a:cubicBezTo>
                    <a:cubicBezTo>
                      <a:pt x="752" y="4"/>
                      <a:pt x="698" y="44"/>
                      <a:pt x="689" y="107"/>
                    </a:cubicBezTo>
                    <a:lnTo>
                      <a:pt x="522" y="943"/>
                    </a:lnTo>
                    <a:lnTo>
                      <a:pt x="258" y="92"/>
                    </a:lnTo>
                    <a:cubicBezTo>
                      <a:pt x="242" y="38"/>
                      <a:pt x="191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1" name="Google Shape;321;p3"/>
            <p:cNvSpPr/>
            <p:nvPr/>
          </p:nvSpPr>
          <p:spPr>
            <a:xfrm>
              <a:off x="11447660" y="2368321"/>
              <a:ext cx="208619" cy="22422"/>
            </a:xfrm>
            <a:custGeom>
              <a:avLst/>
              <a:gdLst/>
              <a:ahLst/>
              <a:cxnLst/>
              <a:rect l="l" t="t" r="r" b="b"/>
              <a:pathLst>
                <a:path w="2326" h="250" extrusionOk="0">
                  <a:moveTo>
                    <a:pt x="143" y="1"/>
                  </a:moveTo>
                  <a:cubicBezTo>
                    <a:pt x="62" y="1"/>
                    <a:pt x="1" y="72"/>
                    <a:pt x="16" y="153"/>
                  </a:cubicBezTo>
                  <a:cubicBezTo>
                    <a:pt x="31" y="214"/>
                    <a:pt x="87" y="249"/>
                    <a:pt x="143" y="249"/>
                  </a:cubicBezTo>
                  <a:lnTo>
                    <a:pt x="2189" y="249"/>
                  </a:lnTo>
                  <a:cubicBezTo>
                    <a:pt x="2265" y="249"/>
                    <a:pt x="2326" y="178"/>
                    <a:pt x="2311" y="97"/>
                  </a:cubicBezTo>
                  <a:cubicBezTo>
                    <a:pt x="2296" y="41"/>
                    <a:pt x="2245" y="1"/>
                    <a:pt x="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1447660" y="2421057"/>
              <a:ext cx="208619" cy="22333"/>
            </a:xfrm>
            <a:custGeom>
              <a:avLst/>
              <a:gdLst/>
              <a:ahLst/>
              <a:cxnLst/>
              <a:rect l="l" t="t" r="r" b="b"/>
              <a:pathLst>
                <a:path w="2326" h="249" extrusionOk="0">
                  <a:moveTo>
                    <a:pt x="143" y="0"/>
                  </a:moveTo>
                  <a:cubicBezTo>
                    <a:pt x="62" y="0"/>
                    <a:pt x="1" y="71"/>
                    <a:pt x="16" y="152"/>
                  </a:cubicBezTo>
                  <a:cubicBezTo>
                    <a:pt x="31" y="208"/>
                    <a:pt x="87" y="249"/>
                    <a:pt x="143" y="249"/>
                  </a:cubicBezTo>
                  <a:lnTo>
                    <a:pt x="2189" y="249"/>
                  </a:lnTo>
                  <a:cubicBezTo>
                    <a:pt x="2265" y="249"/>
                    <a:pt x="2326" y="178"/>
                    <a:pt x="2311" y="97"/>
                  </a:cubicBezTo>
                  <a:cubicBezTo>
                    <a:pt x="2296" y="36"/>
                    <a:pt x="2245" y="0"/>
                    <a:pt x="2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1700308" y="2368321"/>
              <a:ext cx="208619" cy="22422"/>
            </a:xfrm>
            <a:custGeom>
              <a:avLst/>
              <a:gdLst/>
              <a:ahLst/>
              <a:cxnLst/>
              <a:rect l="l" t="t" r="r" b="b"/>
              <a:pathLst>
                <a:path w="2326" h="250" extrusionOk="0">
                  <a:moveTo>
                    <a:pt x="137" y="1"/>
                  </a:moveTo>
                  <a:cubicBezTo>
                    <a:pt x="61" y="1"/>
                    <a:pt x="0" y="72"/>
                    <a:pt x="16" y="153"/>
                  </a:cubicBezTo>
                  <a:cubicBezTo>
                    <a:pt x="26" y="214"/>
                    <a:pt x="81" y="249"/>
                    <a:pt x="142" y="249"/>
                  </a:cubicBezTo>
                  <a:lnTo>
                    <a:pt x="2184" y="249"/>
                  </a:lnTo>
                  <a:cubicBezTo>
                    <a:pt x="2265" y="249"/>
                    <a:pt x="2325" y="178"/>
                    <a:pt x="2305" y="97"/>
                  </a:cubicBezTo>
                  <a:cubicBezTo>
                    <a:pt x="2295" y="41"/>
                    <a:pt x="2239" y="1"/>
                    <a:pt x="2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11700308" y="2421057"/>
              <a:ext cx="208619" cy="22333"/>
            </a:xfrm>
            <a:custGeom>
              <a:avLst/>
              <a:gdLst/>
              <a:ahLst/>
              <a:cxnLst/>
              <a:rect l="l" t="t" r="r" b="b"/>
              <a:pathLst>
                <a:path w="2326" h="249" extrusionOk="0">
                  <a:moveTo>
                    <a:pt x="137" y="0"/>
                  </a:moveTo>
                  <a:cubicBezTo>
                    <a:pt x="61" y="0"/>
                    <a:pt x="0" y="71"/>
                    <a:pt x="16" y="152"/>
                  </a:cubicBezTo>
                  <a:cubicBezTo>
                    <a:pt x="26" y="208"/>
                    <a:pt x="81" y="249"/>
                    <a:pt x="142" y="249"/>
                  </a:cubicBezTo>
                  <a:lnTo>
                    <a:pt x="2184" y="249"/>
                  </a:lnTo>
                  <a:cubicBezTo>
                    <a:pt x="2265" y="249"/>
                    <a:pt x="2325" y="178"/>
                    <a:pt x="2305" y="97"/>
                  </a:cubicBezTo>
                  <a:cubicBezTo>
                    <a:pt x="2295" y="36"/>
                    <a:pt x="2239" y="0"/>
                    <a:pt x="2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1599410" y="2585991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38" y="0"/>
                  </a:moveTo>
                  <a:cubicBezTo>
                    <a:pt x="62" y="0"/>
                    <a:pt x="1" y="71"/>
                    <a:pt x="16" y="152"/>
                  </a:cubicBezTo>
                  <a:cubicBezTo>
                    <a:pt x="31" y="213"/>
                    <a:pt x="82" y="254"/>
                    <a:pt x="143" y="254"/>
                  </a:cubicBezTo>
                  <a:lnTo>
                    <a:pt x="2184" y="254"/>
                  </a:lnTo>
                  <a:cubicBezTo>
                    <a:pt x="2265" y="254"/>
                    <a:pt x="2326" y="178"/>
                    <a:pt x="2311" y="96"/>
                  </a:cubicBezTo>
                  <a:cubicBezTo>
                    <a:pt x="2295" y="41"/>
                    <a:pt x="2240" y="0"/>
                    <a:pt x="2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1599410" y="2636843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38" y="1"/>
                  </a:moveTo>
                  <a:cubicBezTo>
                    <a:pt x="62" y="1"/>
                    <a:pt x="1" y="77"/>
                    <a:pt x="16" y="158"/>
                  </a:cubicBezTo>
                  <a:cubicBezTo>
                    <a:pt x="31" y="213"/>
                    <a:pt x="82" y="254"/>
                    <a:pt x="143" y="254"/>
                  </a:cubicBezTo>
                  <a:lnTo>
                    <a:pt x="2184" y="254"/>
                  </a:lnTo>
                  <a:cubicBezTo>
                    <a:pt x="2265" y="254"/>
                    <a:pt x="2326" y="183"/>
                    <a:pt x="2311" y="102"/>
                  </a:cubicBezTo>
                  <a:cubicBezTo>
                    <a:pt x="2295" y="41"/>
                    <a:pt x="2240" y="1"/>
                    <a:pt x="2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1851610" y="2585991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42" y="0"/>
                  </a:moveTo>
                  <a:cubicBezTo>
                    <a:pt x="61" y="0"/>
                    <a:pt x="0" y="71"/>
                    <a:pt x="20" y="152"/>
                  </a:cubicBezTo>
                  <a:cubicBezTo>
                    <a:pt x="31" y="213"/>
                    <a:pt x="86" y="254"/>
                    <a:pt x="147" y="254"/>
                  </a:cubicBezTo>
                  <a:lnTo>
                    <a:pt x="2189" y="254"/>
                  </a:lnTo>
                  <a:cubicBezTo>
                    <a:pt x="2264" y="254"/>
                    <a:pt x="2325" y="178"/>
                    <a:pt x="2310" y="96"/>
                  </a:cubicBezTo>
                  <a:cubicBezTo>
                    <a:pt x="2300" y="41"/>
                    <a:pt x="2244" y="0"/>
                    <a:pt x="2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11851610" y="2636843"/>
              <a:ext cx="208619" cy="22781"/>
            </a:xfrm>
            <a:custGeom>
              <a:avLst/>
              <a:gdLst/>
              <a:ahLst/>
              <a:cxnLst/>
              <a:rect l="l" t="t" r="r" b="b"/>
              <a:pathLst>
                <a:path w="2326" h="254" extrusionOk="0">
                  <a:moveTo>
                    <a:pt x="142" y="1"/>
                  </a:moveTo>
                  <a:cubicBezTo>
                    <a:pt x="61" y="1"/>
                    <a:pt x="0" y="77"/>
                    <a:pt x="20" y="158"/>
                  </a:cubicBezTo>
                  <a:cubicBezTo>
                    <a:pt x="31" y="213"/>
                    <a:pt x="86" y="254"/>
                    <a:pt x="147" y="254"/>
                  </a:cubicBezTo>
                  <a:lnTo>
                    <a:pt x="2189" y="254"/>
                  </a:lnTo>
                  <a:cubicBezTo>
                    <a:pt x="2264" y="254"/>
                    <a:pt x="2325" y="183"/>
                    <a:pt x="2310" y="102"/>
                  </a:cubicBezTo>
                  <a:cubicBezTo>
                    <a:pt x="2300" y="41"/>
                    <a:pt x="2244" y="1"/>
                    <a:pt x="2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347f3be89_0_5"/>
          <p:cNvSpPr txBox="1">
            <a:spLocks noGrp="1"/>
          </p:cNvSpPr>
          <p:nvPr>
            <p:ph type="ctrTitle"/>
          </p:nvPr>
        </p:nvSpPr>
        <p:spPr>
          <a:xfrm>
            <a:off x="2957100" y="0"/>
            <a:ext cx="3229800" cy="7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Caracterizarea pieței</a:t>
            </a:r>
            <a:endParaRPr sz="3000"/>
          </a:p>
        </p:txBody>
      </p:sp>
      <p:sp>
        <p:nvSpPr>
          <p:cNvPr id="334" name="Google Shape;334;g32347f3be89_0_5"/>
          <p:cNvSpPr/>
          <p:nvPr/>
        </p:nvSpPr>
        <p:spPr>
          <a:xfrm>
            <a:off x="523550" y="1798450"/>
            <a:ext cx="2013300" cy="2608500"/>
          </a:xfrm>
          <a:prstGeom prst="roundRect">
            <a:avLst>
              <a:gd name="adj" fmla="val 16667"/>
            </a:avLst>
          </a:prstGeom>
          <a:solidFill>
            <a:srgbClr val="F4B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Industria verificării informațiilor și a combaterii dezinformării este în creștere accelerată, pe fondul preocupărilor globale privind știrile false.</a:t>
            </a:r>
            <a:endParaRPr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35" name="Google Shape;335;g32347f3be89_0_5"/>
          <p:cNvGrpSpPr/>
          <p:nvPr/>
        </p:nvGrpSpPr>
        <p:grpSpPr>
          <a:xfrm>
            <a:off x="2586125" y="1786550"/>
            <a:ext cx="2013208" cy="2608660"/>
            <a:chOff x="2872241" y="1779942"/>
            <a:chExt cx="2390415" cy="1868400"/>
          </a:xfrm>
        </p:grpSpPr>
        <p:sp>
          <p:nvSpPr>
            <p:cNvPr id="336" name="Google Shape;336;g32347f3be89_0_5"/>
            <p:cNvSpPr/>
            <p:nvPr/>
          </p:nvSpPr>
          <p:spPr>
            <a:xfrm>
              <a:off x="2872241" y="1779942"/>
              <a:ext cx="2390400" cy="1868400"/>
            </a:xfrm>
            <a:prstGeom prst="roundRect">
              <a:avLst>
                <a:gd name="adj" fmla="val 16667"/>
              </a:avLst>
            </a:pr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32347f3be89_0_5"/>
            <p:cNvSpPr txBox="1"/>
            <p:nvPr/>
          </p:nvSpPr>
          <p:spPr>
            <a:xfrm>
              <a:off x="3017457" y="2686026"/>
              <a:ext cx="2245200" cy="624900"/>
            </a:xfrm>
            <a:prstGeom prst="rect">
              <a:avLst/>
            </a:prstGeom>
            <a:solidFill>
              <a:srgbClr val="B75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Numărul proiectelor de fact-checking la nivel global s-a dublat în ultimii șase ani, ajungând la aproape 400 de echipe în 105 țări în 2021. 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38" name="Google Shape;338;g32347f3be89_0_5"/>
          <p:cNvGrpSpPr/>
          <p:nvPr/>
        </p:nvGrpSpPr>
        <p:grpSpPr>
          <a:xfrm>
            <a:off x="4648589" y="1786668"/>
            <a:ext cx="2046116" cy="2608586"/>
            <a:chOff x="2919136" y="1945170"/>
            <a:chExt cx="2543022" cy="1806000"/>
          </a:xfrm>
        </p:grpSpPr>
        <p:sp>
          <p:nvSpPr>
            <p:cNvPr id="339" name="Google Shape;339;g32347f3be89_0_5"/>
            <p:cNvSpPr/>
            <p:nvPr/>
          </p:nvSpPr>
          <p:spPr>
            <a:xfrm>
              <a:off x="2919136" y="1945170"/>
              <a:ext cx="2444700" cy="1806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32347f3be89_0_5"/>
            <p:cNvSpPr txBox="1"/>
            <p:nvPr/>
          </p:nvSpPr>
          <p:spPr>
            <a:xfrm>
              <a:off x="3017459" y="2686021"/>
              <a:ext cx="24447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Integrarea modelelor inteligente de fact-checking în fluxurile de lucru ale acestor platforme poate îmbunătăți acuratețea informațiilor distribuite.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41" name="Google Shape;341;g32347f3be89_0_5"/>
          <p:cNvGrpSpPr/>
          <p:nvPr/>
        </p:nvGrpSpPr>
        <p:grpSpPr>
          <a:xfrm>
            <a:off x="6692494" y="1798543"/>
            <a:ext cx="2013266" cy="2573189"/>
            <a:chOff x="2959964" y="1891078"/>
            <a:chExt cx="2502195" cy="1806000"/>
          </a:xfrm>
        </p:grpSpPr>
        <p:sp>
          <p:nvSpPr>
            <p:cNvPr id="342" name="Google Shape;342;g32347f3be89_0_5"/>
            <p:cNvSpPr/>
            <p:nvPr/>
          </p:nvSpPr>
          <p:spPr>
            <a:xfrm>
              <a:off x="2959964" y="1891078"/>
              <a:ext cx="2444700" cy="1806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32347f3be89_0_5"/>
            <p:cNvSpPr txBox="1"/>
            <p:nvPr/>
          </p:nvSpPr>
          <p:spPr>
            <a:xfrm>
              <a:off x="3017459" y="2686021"/>
              <a:ext cx="24447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Investițiile în soluții de inteligență artificială și fact-checking sunt în creștere, pe măsură ce companiile recunosc importanța acestor tehnologii pentru optimizarea proceselor și combaterea dezinformării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44" name="Google Shape;344;g32347f3be89_0_5"/>
          <p:cNvSpPr/>
          <p:nvPr/>
        </p:nvSpPr>
        <p:spPr>
          <a:xfrm>
            <a:off x="691500" y="1138750"/>
            <a:ext cx="1675200" cy="563700"/>
          </a:xfrm>
          <a:prstGeom prst="roundRect">
            <a:avLst>
              <a:gd name="adj" fmla="val 16667"/>
            </a:avLst>
          </a:prstGeom>
          <a:solidFill>
            <a:srgbClr val="F4B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Industria țintă</a:t>
            </a:r>
            <a:endParaRPr sz="15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5" name="Google Shape;345;g32347f3be89_0_5"/>
          <p:cNvSpPr/>
          <p:nvPr/>
        </p:nvSpPr>
        <p:spPr>
          <a:xfrm>
            <a:off x="2755125" y="1138750"/>
            <a:ext cx="1675200" cy="563700"/>
          </a:xfrm>
          <a:prstGeom prst="roundRect">
            <a:avLst>
              <a:gd name="adj" fmla="val 16667"/>
            </a:avLst>
          </a:prstGeom>
          <a:solidFill>
            <a:srgbClr val="B75E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Volumul pieței</a:t>
            </a:r>
            <a:endParaRPr sz="15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6" name="Google Shape;346;g32347f3be89_0_5"/>
          <p:cNvSpPr/>
          <p:nvPr/>
        </p:nvSpPr>
        <p:spPr>
          <a:xfrm>
            <a:off x="4841775" y="1138750"/>
            <a:ext cx="1618200" cy="5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Oportunități identificate</a:t>
            </a:r>
            <a:endParaRPr sz="15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7" name="Google Shape;347;g32347f3be89_0_5"/>
          <p:cNvSpPr/>
          <p:nvPr/>
        </p:nvSpPr>
        <p:spPr>
          <a:xfrm>
            <a:off x="6871425" y="1138750"/>
            <a:ext cx="1675200" cy="56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Evoluția pieței</a:t>
            </a:r>
            <a:endParaRPr sz="15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" name="Google Shape;352;g32347f3be89_0_92"/>
          <p:cNvGraphicFramePr/>
          <p:nvPr/>
        </p:nvGraphicFramePr>
        <p:xfrm>
          <a:off x="878625" y="503750"/>
          <a:ext cx="7239000" cy="2407770"/>
        </p:xfrm>
        <a:graphic>
          <a:graphicData uri="http://schemas.openxmlformats.org/drawingml/2006/table">
            <a:tbl>
              <a:tblPr>
                <a:noFill/>
                <a:tableStyleId>{00F12CC1-B483-40C3-8D0F-3BAE48B7D82D}</a:tableStyleId>
              </a:tblPr>
              <a:tblGrid>
                <a:gridCol w="188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Caracteristică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B7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SimQuery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B7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FactMata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B7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Full Fact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B7B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Logically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B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Verificare automată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✔️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✔️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❌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✔️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FBB7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Segmentare geografică și comportamentală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✔️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❌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❌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✔️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Integrare cu platforme media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✔️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✔️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❌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✔️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Costuri personalizabile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✔️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❌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✔️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❌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3" name="Google Shape;353;g32347f3be89_0_92"/>
          <p:cNvSpPr/>
          <p:nvPr/>
        </p:nvSpPr>
        <p:spPr>
          <a:xfrm>
            <a:off x="2511750" y="3195125"/>
            <a:ext cx="4120500" cy="1174200"/>
          </a:xfrm>
          <a:prstGeom prst="roundRect">
            <a:avLst>
              <a:gd name="adj" fmla="val 16667"/>
            </a:avLst>
          </a:prstGeom>
          <a:solidFill>
            <a:srgbClr val="FBB7B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g32347f3be89_0_92"/>
          <p:cNvSpPr txBox="1"/>
          <p:nvPr/>
        </p:nvSpPr>
        <p:spPr>
          <a:xfrm>
            <a:off x="2511750" y="3266525"/>
            <a:ext cx="4295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🔍 </a:t>
            </a:r>
            <a:r>
              <a:rPr lang="en" sz="1100" b="1">
                <a:solidFill>
                  <a:schemeClr val="dk1"/>
                </a:solidFill>
              </a:rPr>
              <a:t>Verificare rapidă</a:t>
            </a:r>
            <a:r>
              <a:rPr lang="en" sz="1100">
                <a:solidFill>
                  <a:schemeClr val="dk1"/>
                </a:solidFill>
              </a:rPr>
              <a:t> – Validarea instantă a informațiilor.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🛡️ </a:t>
            </a:r>
            <a:r>
              <a:rPr lang="en" sz="1100" b="1">
                <a:solidFill>
                  <a:schemeClr val="dk1"/>
                </a:solidFill>
              </a:rPr>
              <a:t>Protecția reputației</a:t>
            </a:r>
            <a:r>
              <a:rPr lang="en" sz="1100">
                <a:solidFill>
                  <a:schemeClr val="dk1"/>
                </a:solidFill>
              </a:rPr>
              <a:t> – Prevenirea dezinformării.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⚙️ </a:t>
            </a:r>
            <a:r>
              <a:rPr lang="en" sz="1100" b="1">
                <a:solidFill>
                  <a:schemeClr val="dk1"/>
                </a:solidFill>
              </a:rPr>
              <a:t>Automatizare</a:t>
            </a:r>
            <a:r>
              <a:rPr lang="en" sz="1100">
                <a:solidFill>
                  <a:schemeClr val="dk1"/>
                </a:solidFill>
              </a:rPr>
              <a:t> – Eliminarea verificării manuale.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⏳ </a:t>
            </a:r>
            <a:r>
              <a:rPr lang="en" sz="1100" b="1">
                <a:solidFill>
                  <a:schemeClr val="dk1"/>
                </a:solidFill>
              </a:rPr>
              <a:t>Economie de timp</a:t>
            </a:r>
            <a:r>
              <a:rPr lang="en" sz="1100">
                <a:solidFill>
                  <a:schemeClr val="dk1"/>
                </a:solidFill>
              </a:rPr>
              <a:t> – Verificare eficientă și rapidă.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📈 </a:t>
            </a:r>
            <a:r>
              <a:rPr lang="en" sz="1100" b="1">
                <a:solidFill>
                  <a:schemeClr val="dk1"/>
                </a:solidFill>
              </a:rPr>
              <a:t>Creșterea credibilității</a:t>
            </a:r>
            <a:r>
              <a:rPr lang="en" sz="1100">
                <a:solidFill>
                  <a:schemeClr val="dk1"/>
                </a:solidFill>
              </a:rPr>
              <a:t> – Publicarea de conținut sigur.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347f3be89_0_15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Profilul de Client - Persona SimQuery</a:t>
            </a:r>
            <a:endParaRPr sz="2400"/>
          </a:p>
        </p:txBody>
      </p:sp>
      <p:grpSp>
        <p:nvGrpSpPr>
          <p:cNvPr id="360" name="Google Shape;360;g32347f3be89_0_155"/>
          <p:cNvGrpSpPr/>
          <p:nvPr/>
        </p:nvGrpSpPr>
        <p:grpSpPr>
          <a:xfrm>
            <a:off x="759169" y="1517838"/>
            <a:ext cx="1597412" cy="3212561"/>
            <a:chOff x="759169" y="1517838"/>
            <a:chExt cx="1597412" cy="3212561"/>
          </a:xfrm>
        </p:grpSpPr>
        <p:grpSp>
          <p:nvGrpSpPr>
            <p:cNvPr id="361" name="Google Shape;361;g32347f3be89_0_155"/>
            <p:cNvGrpSpPr/>
            <p:nvPr/>
          </p:nvGrpSpPr>
          <p:grpSpPr>
            <a:xfrm>
              <a:off x="759169" y="1517838"/>
              <a:ext cx="1597412" cy="3212561"/>
              <a:chOff x="759169" y="1517838"/>
              <a:chExt cx="1597412" cy="3212561"/>
            </a:xfrm>
          </p:grpSpPr>
          <p:sp>
            <p:nvSpPr>
              <p:cNvPr id="362" name="Google Shape;362;g32347f3be89_0_155"/>
              <p:cNvSpPr/>
              <p:nvPr/>
            </p:nvSpPr>
            <p:spPr>
              <a:xfrm>
                <a:off x="76298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g32347f3be89_0_155"/>
              <p:cNvSpPr/>
              <p:nvPr/>
            </p:nvSpPr>
            <p:spPr>
              <a:xfrm>
                <a:off x="1081131" y="1517838"/>
                <a:ext cx="957300" cy="957300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4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4" name="Google Shape;364;g32347f3be89_0_155"/>
              <p:cNvCxnSpPr>
                <a:stCxn id="362" idx="0"/>
                <a:endCxn id="363" idx="4"/>
              </p:cNvCxnSpPr>
              <p:nvPr/>
            </p:nvCxnSpPr>
            <p:spPr>
              <a:xfrm rot="10800000">
                <a:off x="1559781" y="24750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5" name="Google Shape;365;g32347f3be89_0_155"/>
              <p:cNvCxnSpPr>
                <a:stCxn id="362" idx="2"/>
                <a:endCxn id="366" idx="0"/>
              </p:cNvCxnSpPr>
              <p:nvPr/>
            </p:nvCxnSpPr>
            <p:spPr>
              <a:xfrm>
                <a:off x="155978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66" name="Google Shape;366;g32347f3be89_0_155"/>
              <p:cNvSpPr/>
              <p:nvPr/>
            </p:nvSpPr>
            <p:spPr>
              <a:xfrm>
                <a:off x="1258362" y="4127399"/>
                <a:ext cx="603000" cy="60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" sz="2400" b="1" i="0" u="none" strike="noStrike" cap="none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7" name="Google Shape;367;g32347f3be89_0_155"/>
              <p:cNvGrpSpPr/>
              <p:nvPr/>
            </p:nvGrpSpPr>
            <p:grpSpPr>
              <a:xfrm>
                <a:off x="759169" y="2715575"/>
                <a:ext cx="1596456" cy="1137946"/>
                <a:chOff x="759169" y="2744400"/>
                <a:chExt cx="1596456" cy="1137946"/>
              </a:xfrm>
            </p:grpSpPr>
            <p:sp>
              <p:nvSpPr>
                <p:cNvPr id="368" name="Google Shape;368;g32347f3be89_0_155"/>
                <p:cNvSpPr txBox="1"/>
                <p:nvPr/>
              </p:nvSpPr>
              <p:spPr>
                <a:xfrm>
                  <a:off x="759169" y="2744400"/>
                  <a:ext cx="15936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rPr lang="en" sz="17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Platforme Media</a:t>
                  </a:r>
                  <a:endParaRPr sz="17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rPr lang="en" sz="17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B2B</a:t>
                  </a:r>
                  <a:endParaRPr sz="17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369" name="Google Shape;369;g32347f3be89_0_155"/>
                <p:cNvSpPr txBox="1"/>
                <p:nvPr/>
              </p:nvSpPr>
              <p:spPr>
                <a:xfrm>
                  <a:off x="762025" y="3279346"/>
                  <a:ext cx="1593600" cy="60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" sz="12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Verificarea conținutului viral</a:t>
                  </a:r>
                  <a:endParaRPr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endParaRPr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pic>
          <p:nvPicPr>
            <p:cNvPr id="370" name="Google Shape;370;g32347f3be89_0_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6421" y="1589314"/>
              <a:ext cx="802877" cy="8028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1" name="Google Shape;371;g32347f3be89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800" y="1708025"/>
            <a:ext cx="5727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2" name="Google Shape;372;g32347f3be89_0_155"/>
          <p:cNvPicPr preferRelativeResize="0"/>
          <p:nvPr/>
        </p:nvPicPr>
        <p:blipFill rotWithShape="1">
          <a:blip r:embed="rId5">
            <a:alphaModFix/>
          </a:blip>
          <a:srcRect l="-4749" t="-2393" r="14463" b="61408"/>
          <a:stretch/>
        </p:blipFill>
        <p:spPr>
          <a:xfrm>
            <a:off x="5012775" y="1644887"/>
            <a:ext cx="1009400" cy="69897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73" name="Google Shape;373;g32347f3be89_0_155"/>
          <p:cNvGrpSpPr/>
          <p:nvPr/>
        </p:nvGrpSpPr>
        <p:grpSpPr>
          <a:xfrm>
            <a:off x="2770172" y="1517838"/>
            <a:ext cx="5630978" cy="3212561"/>
            <a:chOff x="2770172" y="1517838"/>
            <a:chExt cx="5630978" cy="3212561"/>
          </a:xfrm>
        </p:grpSpPr>
        <p:grpSp>
          <p:nvGrpSpPr>
            <p:cNvPr id="374" name="Google Shape;374;g32347f3be89_0_155"/>
            <p:cNvGrpSpPr/>
            <p:nvPr/>
          </p:nvGrpSpPr>
          <p:grpSpPr>
            <a:xfrm>
              <a:off x="2770172" y="1517838"/>
              <a:ext cx="1594559" cy="3212561"/>
              <a:chOff x="2770172" y="1517838"/>
              <a:chExt cx="1594559" cy="3212561"/>
            </a:xfrm>
          </p:grpSpPr>
          <p:sp>
            <p:nvSpPr>
              <p:cNvPr id="375" name="Google Shape;375;g32347f3be89_0_155"/>
              <p:cNvSpPr/>
              <p:nvPr/>
            </p:nvSpPr>
            <p:spPr>
              <a:xfrm>
                <a:off x="2770172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g32347f3be89_0_155"/>
              <p:cNvSpPr/>
              <p:nvPr/>
            </p:nvSpPr>
            <p:spPr>
              <a:xfrm>
                <a:off x="3088322" y="1517838"/>
                <a:ext cx="957300" cy="957300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Google Shape;377;g32347f3be89_0_155"/>
              <p:cNvCxnSpPr>
                <a:stCxn id="375" idx="0"/>
                <a:endCxn id="376" idx="4"/>
              </p:cNvCxnSpPr>
              <p:nvPr/>
            </p:nvCxnSpPr>
            <p:spPr>
              <a:xfrm rot="10800000">
                <a:off x="3566972" y="24750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8" name="Google Shape;378;g32347f3be89_0_155"/>
              <p:cNvCxnSpPr>
                <a:stCxn id="375" idx="2"/>
                <a:endCxn id="379" idx="0"/>
              </p:cNvCxnSpPr>
              <p:nvPr/>
            </p:nvCxnSpPr>
            <p:spPr>
              <a:xfrm>
                <a:off x="3566972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9" name="Google Shape;379;g32347f3be89_0_155"/>
              <p:cNvSpPr/>
              <p:nvPr/>
            </p:nvSpPr>
            <p:spPr>
              <a:xfrm>
                <a:off x="3265472" y="4127399"/>
                <a:ext cx="603000" cy="60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" sz="2400" b="1" i="0" u="none" strike="noStrike" cap="none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</a:t>
                </a:r>
                <a:endParaRPr sz="4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0" name="Google Shape;380;g32347f3be89_0_155"/>
              <p:cNvGrpSpPr/>
              <p:nvPr/>
            </p:nvGrpSpPr>
            <p:grpSpPr>
              <a:xfrm>
                <a:off x="2771125" y="2757025"/>
                <a:ext cx="1593606" cy="1212738"/>
                <a:chOff x="760113" y="2785850"/>
                <a:chExt cx="1593606" cy="1212738"/>
              </a:xfrm>
            </p:grpSpPr>
            <p:sp>
              <p:nvSpPr>
                <p:cNvPr id="381" name="Google Shape;381;g32347f3be89_0_155"/>
                <p:cNvSpPr txBox="1"/>
                <p:nvPr/>
              </p:nvSpPr>
              <p:spPr>
                <a:xfrm>
                  <a:off x="760119" y="2785850"/>
                  <a:ext cx="15936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rPr lang="en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Instituții Guvernamentale (B2G)</a:t>
                  </a:r>
                  <a:endParaRPr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382" name="Google Shape;382;g32347f3be89_0_155"/>
                <p:cNvSpPr txBox="1"/>
                <p:nvPr/>
              </p:nvSpPr>
              <p:spPr>
                <a:xfrm>
                  <a:off x="760113" y="3292088"/>
                  <a:ext cx="1593600" cy="706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Protejare de fake news la nivel național</a:t>
                  </a:r>
                  <a:endParaRPr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383" name="Google Shape;383;g32347f3be89_0_155"/>
            <p:cNvGrpSpPr/>
            <p:nvPr/>
          </p:nvGrpSpPr>
          <p:grpSpPr>
            <a:xfrm>
              <a:off x="4779275" y="1517838"/>
              <a:ext cx="1593607" cy="3212561"/>
              <a:chOff x="4779275" y="1517838"/>
              <a:chExt cx="1593607" cy="3212561"/>
            </a:xfrm>
          </p:grpSpPr>
          <p:sp>
            <p:nvSpPr>
              <p:cNvPr id="384" name="Google Shape;384;g32347f3be89_0_155"/>
              <p:cNvSpPr/>
              <p:nvPr/>
            </p:nvSpPr>
            <p:spPr>
              <a:xfrm>
                <a:off x="477928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g32347f3be89_0_155"/>
              <p:cNvSpPr/>
              <p:nvPr/>
            </p:nvSpPr>
            <p:spPr>
              <a:xfrm>
                <a:off x="5097431" y="1517838"/>
                <a:ext cx="957300" cy="957300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6" name="Google Shape;386;g32347f3be89_0_155"/>
              <p:cNvCxnSpPr>
                <a:stCxn id="384" idx="0"/>
                <a:endCxn id="385" idx="4"/>
              </p:cNvCxnSpPr>
              <p:nvPr/>
            </p:nvCxnSpPr>
            <p:spPr>
              <a:xfrm rot="10800000">
                <a:off x="5576081" y="24750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87" name="Google Shape;387;g32347f3be89_0_155"/>
              <p:cNvCxnSpPr>
                <a:stCxn id="384" idx="2"/>
                <a:endCxn id="388" idx="0"/>
              </p:cNvCxnSpPr>
              <p:nvPr/>
            </p:nvCxnSpPr>
            <p:spPr>
              <a:xfrm>
                <a:off x="557608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88" name="Google Shape;388;g32347f3be89_0_155"/>
              <p:cNvSpPr/>
              <p:nvPr/>
            </p:nvSpPr>
            <p:spPr>
              <a:xfrm>
                <a:off x="5274581" y="4127399"/>
                <a:ext cx="603000" cy="603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" sz="2400" b="1" i="0" u="none" strike="noStrike" cap="none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</a:t>
                </a:r>
                <a:endParaRPr sz="4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9" name="Google Shape;389;g32347f3be89_0_155"/>
              <p:cNvGrpSpPr/>
              <p:nvPr/>
            </p:nvGrpSpPr>
            <p:grpSpPr>
              <a:xfrm>
                <a:off x="4779275" y="2715575"/>
                <a:ext cx="1593607" cy="1314513"/>
                <a:chOff x="759162" y="2744400"/>
                <a:chExt cx="1593607" cy="1314513"/>
              </a:xfrm>
            </p:grpSpPr>
            <p:sp>
              <p:nvSpPr>
                <p:cNvPr id="390" name="Google Shape;390;g32347f3be89_0_155"/>
                <p:cNvSpPr txBox="1"/>
                <p:nvPr/>
              </p:nvSpPr>
              <p:spPr>
                <a:xfrm>
                  <a:off x="759169" y="2744400"/>
                  <a:ext cx="15936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rPr lang="en" sz="19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Jurnaliști (B2C)</a:t>
                  </a:r>
                  <a:endParaRPr sz="19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391" name="Google Shape;391;g32347f3be89_0_155"/>
                <p:cNvSpPr txBox="1"/>
                <p:nvPr/>
              </p:nvSpPr>
              <p:spPr>
                <a:xfrm>
                  <a:off x="759162" y="3275013"/>
                  <a:ext cx="1593600" cy="78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Verificarea rapidă a știrilor</a:t>
                  </a:r>
                  <a:endParaRPr sz="12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392" name="Google Shape;392;g32347f3be89_0_155"/>
            <p:cNvGrpSpPr/>
            <p:nvPr/>
          </p:nvGrpSpPr>
          <p:grpSpPr>
            <a:xfrm>
              <a:off x="6787431" y="1517838"/>
              <a:ext cx="1613719" cy="3212561"/>
              <a:chOff x="6787431" y="1517838"/>
              <a:chExt cx="1613719" cy="3212561"/>
            </a:xfrm>
          </p:grpSpPr>
          <p:sp>
            <p:nvSpPr>
              <p:cNvPr id="393" name="Google Shape;393;g32347f3be89_0_155"/>
              <p:cNvSpPr/>
              <p:nvPr/>
            </p:nvSpPr>
            <p:spPr>
              <a:xfrm>
                <a:off x="678743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g32347f3be89_0_155"/>
              <p:cNvSpPr/>
              <p:nvPr/>
            </p:nvSpPr>
            <p:spPr>
              <a:xfrm>
                <a:off x="7105581" y="1517838"/>
                <a:ext cx="957300" cy="957300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5" name="Google Shape;395;g32347f3be89_0_155"/>
              <p:cNvCxnSpPr>
                <a:stCxn id="393" idx="0"/>
                <a:endCxn id="394" idx="4"/>
              </p:cNvCxnSpPr>
              <p:nvPr/>
            </p:nvCxnSpPr>
            <p:spPr>
              <a:xfrm rot="10800000">
                <a:off x="7584231" y="24750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6" name="Google Shape;396;g32347f3be89_0_155"/>
              <p:cNvCxnSpPr>
                <a:stCxn id="393" idx="2"/>
                <a:endCxn id="397" idx="0"/>
              </p:cNvCxnSpPr>
              <p:nvPr/>
            </p:nvCxnSpPr>
            <p:spPr>
              <a:xfrm>
                <a:off x="758423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97" name="Google Shape;397;g32347f3be89_0_155"/>
              <p:cNvSpPr/>
              <p:nvPr/>
            </p:nvSpPr>
            <p:spPr>
              <a:xfrm>
                <a:off x="7282731" y="4127399"/>
                <a:ext cx="603000" cy="603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" sz="2400" b="1" i="0" u="none" strike="noStrike" cap="none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sz="4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8" name="Google Shape;398;g32347f3be89_0_155"/>
              <p:cNvGrpSpPr/>
              <p:nvPr/>
            </p:nvGrpSpPr>
            <p:grpSpPr>
              <a:xfrm>
                <a:off x="6787432" y="2819425"/>
                <a:ext cx="1613718" cy="1117913"/>
                <a:chOff x="759169" y="2848250"/>
                <a:chExt cx="1613718" cy="1117913"/>
              </a:xfrm>
            </p:grpSpPr>
            <p:sp>
              <p:nvSpPr>
                <p:cNvPr id="399" name="Google Shape;399;g32347f3be89_0_155"/>
                <p:cNvSpPr txBox="1"/>
                <p:nvPr/>
              </p:nvSpPr>
              <p:spPr>
                <a:xfrm>
                  <a:off x="759169" y="2848250"/>
                  <a:ext cx="15936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rPr lang="en" sz="16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 Instituții Educaționale (B2B)</a:t>
                  </a:r>
                  <a:endParaRPr sz="15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400" name="Google Shape;400;g32347f3be89_0_155"/>
                <p:cNvSpPr txBox="1"/>
                <p:nvPr/>
              </p:nvSpPr>
              <p:spPr>
                <a:xfrm>
                  <a:off x="779287" y="3283063"/>
                  <a:ext cx="1593600" cy="68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Crearea de resurse educaționale corecte</a:t>
                  </a:r>
                  <a:endParaRPr sz="12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401" name="Google Shape;401;g32347f3be89_0_155"/>
            <p:cNvSpPr/>
            <p:nvPr/>
          </p:nvSpPr>
          <p:spPr>
            <a:xfrm>
              <a:off x="7383800" y="1929718"/>
              <a:ext cx="113400" cy="122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32347f3be89_0_155"/>
            <p:cNvSpPr/>
            <p:nvPr/>
          </p:nvSpPr>
          <p:spPr>
            <a:xfrm>
              <a:off x="7383800" y="1742878"/>
              <a:ext cx="113400" cy="122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32347f3be89_0_155"/>
            <p:cNvSpPr/>
            <p:nvPr/>
          </p:nvSpPr>
          <p:spPr>
            <a:xfrm>
              <a:off x="7383800" y="2116559"/>
              <a:ext cx="113400" cy="122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32347f3be89_0_155"/>
            <p:cNvSpPr/>
            <p:nvPr/>
          </p:nvSpPr>
          <p:spPr>
            <a:xfrm>
              <a:off x="7671262" y="2022038"/>
              <a:ext cx="113400" cy="122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32347f3be89_0_155"/>
            <p:cNvSpPr/>
            <p:nvPr/>
          </p:nvSpPr>
          <p:spPr>
            <a:xfrm>
              <a:off x="7671262" y="1807649"/>
              <a:ext cx="113400" cy="122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6" name="Google Shape;406;g32347f3be89_0_155"/>
            <p:cNvCxnSpPr>
              <a:stCxn id="402" idx="6"/>
              <a:endCxn id="405" idx="2"/>
            </p:cNvCxnSpPr>
            <p:nvPr/>
          </p:nvCxnSpPr>
          <p:spPr>
            <a:xfrm>
              <a:off x="7497200" y="1803928"/>
              <a:ext cx="174000" cy="6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g32347f3be89_0_155"/>
            <p:cNvCxnSpPr>
              <a:endCxn id="404" idx="3"/>
            </p:cNvCxnSpPr>
            <p:nvPr/>
          </p:nvCxnSpPr>
          <p:spPr>
            <a:xfrm rot="10800000" flipH="1">
              <a:off x="7497369" y="2126257"/>
              <a:ext cx="190500" cy="51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g32347f3be89_0_155"/>
            <p:cNvCxnSpPr>
              <a:stCxn id="401" idx="7"/>
              <a:endCxn id="405" idx="3"/>
            </p:cNvCxnSpPr>
            <p:nvPr/>
          </p:nvCxnSpPr>
          <p:spPr>
            <a:xfrm rot="10800000" flipH="1">
              <a:off x="7480593" y="1911900"/>
              <a:ext cx="207300" cy="35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g32347f3be89_0_155"/>
            <p:cNvCxnSpPr>
              <a:endCxn id="404" idx="1"/>
            </p:cNvCxnSpPr>
            <p:nvPr/>
          </p:nvCxnSpPr>
          <p:spPr>
            <a:xfrm>
              <a:off x="7484169" y="1845519"/>
              <a:ext cx="203700" cy="19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g32347f3be89_0_155"/>
            <p:cNvCxnSpPr>
              <a:stCxn id="403" idx="7"/>
              <a:endCxn id="405" idx="4"/>
            </p:cNvCxnSpPr>
            <p:nvPr/>
          </p:nvCxnSpPr>
          <p:spPr>
            <a:xfrm rot="10800000" flipH="1">
              <a:off x="7480593" y="1929840"/>
              <a:ext cx="247500" cy="204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g32347f3be89_0_155"/>
            <p:cNvCxnSpPr>
              <a:endCxn id="404" idx="2"/>
            </p:cNvCxnSpPr>
            <p:nvPr/>
          </p:nvCxnSpPr>
          <p:spPr>
            <a:xfrm>
              <a:off x="7497262" y="1990688"/>
              <a:ext cx="174000" cy="9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12" name="Google Shape;412;g32347f3be89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800" y="1708025"/>
            <a:ext cx="572700" cy="572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3" name="Google Shape;413;g32347f3be89_0_155"/>
          <p:cNvPicPr preferRelativeResize="0"/>
          <p:nvPr/>
        </p:nvPicPr>
        <p:blipFill rotWithShape="1">
          <a:blip r:embed="rId6">
            <a:alphaModFix/>
          </a:blip>
          <a:srcRect l="20380" t="22958" r="22289" b="20213"/>
          <a:stretch/>
        </p:blipFill>
        <p:spPr>
          <a:xfrm>
            <a:off x="7273000" y="1741525"/>
            <a:ext cx="637201" cy="505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4" name="Google Shape;414;g32347f3be89_0_155"/>
          <p:cNvPicPr preferRelativeResize="0"/>
          <p:nvPr/>
        </p:nvPicPr>
        <p:blipFill rotWithShape="1">
          <a:blip r:embed="rId5">
            <a:alphaModFix/>
          </a:blip>
          <a:srcRect l="28628" r="20817" b="69649"/>
          <a:stretch/>
        </p:blipFill>
        <p:spPr>
          <a:xfrm>
            <a:off x="5309562" y="1741525"/>
            <a:ext cx="552193" cy="505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2347f3be89_0_22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Modelul de business</a:t>
            </a:r>
            <a:endParaRPr sz="2400"/>
          </a:p>
        </p:txBody>
      </p:sp>
      <p:grpSp>
        <p:nvGrpSpPr>
          <p:cNvPr id="420" name="Google Shape;420;g32347f3be89_0_225"/>
          <p:cNvGrpSpPr/>
          <p:nvPr/>
        </p:nvGrpSpPr>
        <p:grpSpPr>
          <a:xfrm>
            <a:off x="481150" y="1007775"/>
            <a:ext cx="3419971" cy="3737900"/>
            <a:chOff x="481150" y="1007775"/>
            <a:chExt cx="3419971" cy="3737900"/>
          </a:xfrm>
        </p:grpSpPr>
        <p:sp>
          <p:nvSpPr>
            <p:cNvPr id="421" name="Google Shape;421;g32347f3be89_0_225"/>
            <p:cNvSpPr/>
            <p:nvPr/>
          </p:nvSpPr>
          <p:spPr>
            <a:xfrm>
              <a:off x="481150" y="1007775"/>
              <a:ext cx="3419971" cy="3671041"/>
            </a:xfrm>
            <a:custGeom>
              <a:avLst/>
              <a:gdLst/>
              <a:ahLst/>
              <a:cxnLst/>
              <a:rect l="l" t="t" r="r" b="b"/>
              <a:pathLst>
                <a:path w="19174" h="24400" extrusionOk="0">
                  <a:moveTo>
                    <a:pt x="9952" y="0"/>
                  </a:moveTo>
                  <a:cubicBezTo>
                    <a:pt x="7821" y="0"/>
                    <a:pt x="5443" y="831"/>
                    <a:pt x="3293" y="2784"/>
                  </a:cubicBezTo>
                  <a:cubicBezTo>
                    <a:pt x="1839" y="4101"/>
                    <a:pt x="1104" y="6300"/>
                    <a:pt x="1044" y="8402"/>
                  </a:cubicBezTo>
                  <a:cubicBezTo>
                    <a:pt x="978" y="10469"/>
                    <a:pt x="1621" y="12556"/>
                    <a:pt x="1180" y="14567"/>
                  </a:cubicBezTo>
                  <a:cubicBezTo>
                    <a:pt x="947" y="15610"/>
                    <a:pt x="436" y="16567"/>
                    <a:pt x="284" y="17626"/>
                  </a:cubicBezTo>
                  <a:cubicBezTo>
                    <a:pt x="0" y="19607"/>
                    <a:pt x="1059" y="21577"/>
                    <a:pt x="2518" y="22666"/>
                  </a:cubicBezTo>
                  <a:cubicBezTo>
                    <a:pt x="3977" y="23750"/>
                    <a:pt x="5765" y="24105"/>
                    <a:pt x="7507" y="24282"/>
                  </a:cubicBezTo>
                  <a:cubicBezTo>
                    <a:pt x="8212" y="24354"/>
                    <a:pt x="8922" y="24400"/>
                    <a:pt x="9631" y="24400"/>
                  </a:cubicBezTo>
                  <a:cubicBezTo>
                    <a:pt x="10875" y="24400"/>
                    <a:pt x="12116" y="24259"/>
                    <a:pt x="13312" y="23872"/>
                  </a:cubicBezTo>
                  <a:cubicBezTo>
                    <a:pt x="15197" y="23264"/>
                    <a:pt x="16975" y="21988"/>
                    <a:pt x="18003" y="20078"/>
                  </a:cubicBezTo>
                  <a:cubicBezTo>
                    <a:pt x="19026" y="18173"/>
                    <a:pt x="19173" y="15595"/>
                    <a:pt x="18089" y="13766"/>
                  </a:cubicBezTo>
                  <a:cubicBezTo>
                    <a:pt x="17203" y="12267"/>
                    <a:pt x="15567" y="11264"/>
                    <a:pt x="15268" y="9481"/>
                  </a:cubicBezTo>
                  <a:cubicBezTo>
                    <a:pt x="14928" y="7449"/>
                    <a:pt x="16722" y="5216"/>
                    <a:pt x="15886" y="3392"/>
                  </a:cubicBezTo>
                  <a:cubicBezTo>
                    <a:pt x="14944" y="1327"/>
                    <a:pt x="12646" y="0"/>
                    <a:pt x="9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32347f3be89_0_225"/>
            <p:cNvSpPr/>
            <p:nvPr/>
          </p:nvSpPr>
          <p:spPr>
            <a:xfrm>
              <a:off x="769843" y="4667091"/>
              <a:ext cx="2778451" cy="78584"/>
            </a:xfrm>
            <a:custGeom>
              <a:avLst/>
              <a:gdLst/>
              <a:ahLst/>
              <a:cxnLst/>
              <a:rect l="l" t="t" r="r" b="b"/>
              <a:pathLst>
                <a:path w="31418" h="690" extrusionOk="0">
                  <a:moveTo>
                    <a:pt x="264" y="0"/>
                  </a:moveTo>
                  <a:cubicBezTo>
                    <a:pt x="117" y="0"/>
                    <a:pt x="1" y="158"/>
                    <a:pt x="1" y="345"/>
                  </a:cubicBezTo>
                  <a:cubicBezTo>
                    <a:pt x="1" y="537"/>
                    <a:pt x="117" y="689"/>
                    <a:pt x="264" y="689"/>
                  </a:cubicBezTo>
                  <a:lnTo>
                    <a:pt x="31154" y="689"/>
                  </a:lnTo>
                  <a:cubicBezTo>
                    <a:pt x="31301" y="689"/>
                    <a:pt x="31418" y="537"/>
                    <a:pt x="31418" y="345"/>
                  </a:cubicBezTo>
                  <a:cubicBezTo>
                    <a:pt x="31418" y="158"/>
                    <a:pt x="31301" y="0"/>
                    <a:pt x="3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32347f3be89_0_225"/>
            <p:cNvSpPr/>
            <p:nvPr/>
          </p:nvSpPr>
          <p:spPr>
            <a:xfrm>
              <a:off x="1733350" y="2296039"/>
              <a:ext cx="1366224" cy="2402396"/>
            </a:xfrm>
            <a:custGeom>
              <a:avLst/>
              <a:gdLst/>
              <a:ahLst/>
              <a:cxnLst/>
              <a:rect l="l" t="t" r="r" b="b"/>
              <a:pathLst>
                <a:path w="11996" h="21094" extrusionOk="0">
                  <a:moveTo>
                    <a:pt x="0" y="0"/>
                  </a:moveTo>
                  <a:lnTo>
                    <a:pt x="0" y="21093"/>
                  </a:lnTo>
                  <a:lnTo>
                    <a:pt x="11996" y="21093"/>
                  </a:lnTo>
                  <a:lnTo>
                    <a:pt x="11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32347f3be89_0_225"/>
            <p:cNvSpPr/>
            <p:nvPr/>
          </p:nvSpPr>
          <p:spPr>
            <a:xfrm>
              <a:off x="1655449" y="2246953"/>
              <a:ext cx="1380119" cy="2451482"/>
            </a:xfrm>
            <a:custGeom>
              <a:avLst/>
              <a:gdLst/>
              <a:ahLst/>
              <a:cxnLst/>
              <a:rect l="l" t="t" r="r" b="b"/>
              <a:pathLst>
                <a:path w="12118" h="21525" extrusionOk="0">
                  <a:moveTo>
                    <a:pt x="0" y="0"/>
                  </a:moveTo>
                  <a:lnTo>
                    <a:pt x="0" y="21524"/>
                  </a:lnTo>
                  <a:lnTo>
                    <a:pt x="12117" y="21524"/>
                  </a:lnTo>
                  <a:lnTo>
                    <a:pt x="12117" y="487"/>
                  </a:lnTo>
                  <a:cubicBezTo>
                    <a:pt x="12117" y="218"/>
                    <a:pt x="11905" y="0"/>
                    <a:pt x="11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32347f3be89_0_225"/>
            <p:cNvSpPr/>
            <p:nvPr/>
          </p:nvSpPr>
          <p:spPr>
            <a:xfrm>
              <a:off x="1459331" y="2192742"/>
              <a:ext cx="1498906" cy="2505694"/>
            </a:xfrm>
            <a:custGeom>
              <a:avLst/>
              <a:gdLst/>
              <a:ahLst/>
              <a:cxnLst/>
              <a:rect l="l" t="t" r="r" b="b"/>
              <a:pathLst>
                <a:path w="13161" h="22001" extrusionOk="0">
                  <a:moveTo>
                    <a:pt x="578" y="0"/>
                  </a:moveTo>
                  <a:cubicBezTo>
                    <a:pt x="258" y="0"/>
                    <a:pt x="0" y="259"/>
                    <a:pt x="0" y="578"/>
                  </a:cubicBezTo>
                  <a:lnTo>
                    <a:pt x="0" y="22000"/>
                  </a:lnTo>
                  <a:lnTo>
                    <a:pt x="13160" y="22000"/>
                  </a:lnTo>
                  <a:lnTo>
                    <a:pt x="13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32347f3be89_0_225"/>
            <p:cNvSpPr/>
            <p:nvPr/>
          </p:nvSpPr>
          <p:spPr>
            <a:xfrm>
              <a:off x="1631760" y="4250600"/>
              <a:ext cx="1139583" cy="308186"/>
            </a:xfrm>
            <a:custGeom>
              <a:avLst/>
              <a:gdLst/>
              <a:ahLst/>
              <a:cxnLst/>
              <a:rect l="l" t="t" r="r" b="b"/>
              <a:pathLst>
                <a:path w="10006" h="2706" extrusionOk="0">
                  <a:moveTo>
                    <a:pt x="1" y="0"/>
                  </a:moveTo>
                  <a:lnTo>
                    <a:pt x="1" y="2705"/>
                  </a:lnTo>
                  <a:lnTo>
                    <a:pt x="10005" y="2705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32347f3be89_0_225"/>
            <p:cNvSpPr/>
            <p:nvPr/>
          </p:nvSpPr>
          <p:spPr>
            <a:xfrm>
              <a:off x="2105996" y="3635600"/>
              <a:ext cx="665345" cy="534258"/>
            </a:xfrm>
            <a:custGeom>
              <a:avLst/>
              <a:gdLst/>
              <a:ahLst/>
              <a:cxnLst/>
              <a:rect l="l" t="t" r="r" b="b"/>
              <a:pathLst>
                <a:path w="5842" h="4691" extrusionOk="0">
                  <a:moveTo>
                    <a:pt x="1" y="0"/>
                  </a:moveTo>
                  <a:lnTo>
                    <a:pt x="1" y="4691"/>
                  </a:lnTo>
                  <a:lnTo>
                    <a:pt x="5841" y="4691"/>
                  </a:lnTo>
                  <a:lnTo>
                    <a:pt x="58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32347f3be89_0_225"/>
            <p:cNvSpPr/>
            <p:nvPr/>
          </p:nvSpPr>
          <p:spPr>
            <a:xfrm>
              <a:off x="1611032" y="2424050"/>
              <a:ext cx="253405" cy="285750"/>
            </a:xfrm>
            <a:custGeom>
              <a:avLst/>
              <a:gdLst/>
              <a:ahLst/>
              <a:cxnLst/>
              <a:rect l="l" t="t" r="r" b="b"/>
              <a:pathLst>
                <a:path w="2225" h="2509" extrusionOk="0">
                  <a:moveTo>
                    <a:pt x="0" y="1"/>
                  </a:moveTo>
                  <a:lnTo>
                    <a:pt x="0" y="2508"/>
                  </a:lnTo>
                  <a:lnTo>
                    <a:pt x="477" y="2508"/>
                  </a:lnTo>
                  <a:lnTo>
                    <a:pt x="477" y="1328"/>
                  </a:lnTo>
                  <a:cubicBezTo>
                    <a:pt x="477" y="1186"/>
                    <a:pt x="461" y="948"/>
                    <a:pt x="441" y="614"/>
                  </a:cubicBezTo>
                  <a:lnTo>
                    <a:pt x="456" y="614"/>
                  </a:lnTo>
                  <a:lnTo>
                    <a:pt x="1545" y="2508"/>
                  </a:lnTo>
                  <a:lnTo>
                    <a:pt x="2224" y="2508"/>
                  </a:lnTo>
                  <a:lnTo>
                    <a:pt x="2224" y="1"/>
                  </a:lnTo>
                  <a:lnTo>
                    <a:pt x="1743" y="1"/>
                  </a:lnTo>
                  <a:lnTo>
                    <a:pt x="1743" y="1186"/>
                  </a:lnTo>
                  <a:cubicBezTo>
                    <a:pt x="1743" y="1323"/>
                    <a:pt x="1753" y="1551"/>
                    <a:pt x="1768" y="1880"/>
                  </a:cubicBezTo>
                  <a:lnTo>
                    <a:pt x="1758" y="1880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32347f3be89_0_225"/>
            <p:cNvSpPr/>
            <p:nvPr/>
          </p:nvSpPr>
          <p:spPr>
            <a:xfrm>
              <a:off x="1967507" y="2424050"/>
              <a:ext cx="164571" cy="285750"/>
            </a:xfrm>
            <a:custGeom>
              <a:avLst/>
              <a:gdLst/>
              <a:ahLst/>
              <a:cxnLst/>
              <a:rect l="l" t="t" r="r" b="b"/>
              <a:pathLst>
                <a:path w="1445" h="2509" extrusionOk="0">
                  <a:moveTo>
                    <a:pt x="1" y="1"/>
                  </a:moveTo>
                  <a:lnTo>
                    <a:pt x="1" y="2508"/>
                  </a:lnTo>
                  <a:lnTo>
                    <a:pt x="1445" y="2508"/>
                  </a:lnTo>
                  <a:lnTo>
                    <a:pt x="1445" y="2067"/>
                  </a:lnTo>
                  <a:lnTo>
                    <a:pt x="533" y="2067"/>
                  </a:lnTo>
                  <a:lnTo>
                    <a:pt x="533" y="1424"/>
                  </a:lnTo>
                  <a:lnTo>
                    <a:pt x="1384" y="1424"/>
                  </a:lnTo>
                  <a:lnTo>
                    <a:pt x="1384" y="988"/>
                  </a:lnTo>
                  <a:lnTo>
                    <a:pt x="533" y="988"/>
                  </a:lnTo>
                  <a:lnTo>
                    <a:pt x="533" y="436"/>
                  </a:lnTo>
                  <a:lnTo>
                    <a:pt x="1445" y="436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32347f3be89_0_225"/>
            <p:cNvSpPr/>
            <p:nvPr/>
          </p:nvSpPr>
          <p:spPr>
            <a:xfrm>
              <a:off x="2187883" y="2424050"/>
              <a:ext cx="386087" cy="285750"/>
            </a:xfrm>
            <a:custGeom>
              <a:avLst/>
              <a:gdLst/>
              <a:ahLst/>
              <a:cxnLst/>
              <a:rect l="l" t="t" r="r" b="b"/>
              <a:pathLst>
                <a:path w="3390" h="2509" extrusionOk="0">
                  <a:moveTo>
                    <a:pt x="1" y="1"/>
                  </a:moveTo>
                  <a:lnTo>
                    <a:pt x="639" y="2508"/>
                  </a:lnTo>
                  <a:lnTo>
                    <a:pt x="1242" y="2508"/>
                  </a:lnTo>
                  <a:lnTo>
                    <a:pt x="1576" y="1196"/>
                  </a:lnTo>
                  <a:cubicBezTo>
                    <a:pt x="1592" y="1135"/>
                    <a:pt x="1617" y="1039"/>
                    <a:pt x="1642" y="902"/>
                  </a:cubicBezTo>
                  <a:cubicBezTo>
                    <a:pt x="1668" y="765"/>
                    <a:pt x="1688" y="664"/>
                    <a:pt x="1693" y="603"/>
                  </a:cubicBezTo>
                  <a:cubicBezTo>
                    <a:pt x="1698" y="654"/>
                    <a:pt x="1713" y="755"/>
                    <a:pt x="1743" y="902"/>
                  </a:cubicBezTo>
                  <a:cubicBezTo>
                    <a:pt x="1774" y="1049"/>
                    <a:pt x="1799" y="1145"/>
                    <a:pt x="1809" y="1191"/>
                  </a:cubicBezTo>
                  <a:lnTo>
                    <a:pt x="2149" y="2508"/>
                  </a:lnTo>
                  <a:lnTo>
                    <a:pt x="2752" y="2508"/>
                  </a:lnTo>
                  <a:lnTo>
                    <a:pt x="3390" y="1"/>
                  </a:lnTo>
                  <a:lnTo>
                    <a:pt x="2868" y="1"/>
                  </a:lnTo>
                  <a:lnTo>
                    <a:pt x="2549" y="1368"/>
                  </a:lnTo>
                  <a:cubicBezTo>
                    <a:pt x="2529" y="1449"/>
                    <a:pt x="2508" y="1561"/>
                    <a:pt x="2483" y="1692"/>
                  </a:cubicBezTo>
                  <a:cubicBezTo>
                    <a:pt x="2458" y="1824"/>
                    <a:pt x="2437" y="1936"/>
                    <a:pt x="2427" y="2027"/>
                  </a:cubicBezTo>
                  <a:cubicBezTo>
                    <a:pt x="2412" y="1931"/>
                    <a:pt x="2397" y="1824"/>
                    <a:pt x="2372" y="1692"/>
                  </a:cubicBezTo>
                  <a:cubicBezTo>
                    <a:pt x="2346" y="1566"/>
                    <a:pt x="2326" y="1470"/>
                    <a:pt x="2311" y="1404"/>
                  </a:cubicBezTo>
                  <a:lnTo>
                    <a:pt x="1946" y="1"/>
                  </a:lnTo>
                  <a:lnTo>
                    <a:pt x="1445" y="1"/>
                  </a:lnTo>
                  <a:lnTo>
                    <a:pt x="1080" y="1404"/>
                  </a:lnTo>
                  <a:cubicBezTo>
                    <a:pt x="1060" y="1480"/>
                    <a:pt x="1034" y="1586"/>
                    <a:pt x="1009" y="1723"/>
                  </a:cubicBezTo>
                  <a:cubicBezTo>
                    <a:pt x="984" y="1860"/>
                    <a:pt x="968" y="1961"/>
                    <a:pt x="963" y="2027"/>
                  </a:cubicBezTo>
                  <a:cubicBezTo>
                    <a:pt x="938" y="1839"/>
                    <a:pt x="898" y="1622"/>
                    <a:pt x="842" y="1368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32347f3be89_0_225"/>
            <p:cNvSpPr/>
            <p:nvPr/>
          </p:nvSpPr>
          <p:spPr>
            <a:xfrm>
              <a:off x="2624650" y="2420064"/>
              <a:ext cx="185868" cy="293722"/>
            </a:xfrm>
            <a:custGeom>
              <a:avLst/>
              <a:gdLst/>
              <a:ahLst/>
              <a:cxnLst/>
              <a:rect l="l" t="t" r="r" b="b"/>
              <a:pathLst>
                <a:path w="1632" h="2579" extrusionOk="0">
                  <a:moveTo>
                    <a:pt x="877" y="0"/>
                  </a:moveTo>
                  <a:cubicBezTo>
                    <a:pt x="614" y="0"/>
                    <a:pt x="401" y="66"/>
                    <a:pt x="254" y="193"/>
                  </a:cubicBezTo>
                  <a:cubicBezTo>
                    <a:pt x="102" y="319"/>
                    <a:pt x="26" y="491"/>
                    <a:pt x="26" y="714"/>
                  </a:cubicBezTo>
                  <a:cubicBezTo>
                    <a:pt x="26" y="831"/>
                    <a:pt x="51" y="932"/>
                    <a:pt x="97" y="1023"/>
                  </a:cubicBezTo>
                  <a:cubicBezTo>
                    <a:pt x="142" y="1109"/>
                    <a:pt x="203" y="1185"/>
                    <a:pt x="279" y="1251"/>
                  </a:cubicBezTo>
                  <a:cubicBezTo>
                    <a:pt x="355" y="1317"/>
                    <a:pt x="472" y="1388"/>
                    <a:pt x="624" y="1459"/>
                  </a:cubicBezTo>
                  <a:cubicBezTo>
                    <a:pt x="786" y="1540"/>
                    <a:pt x="897" y="1596"/>
                    <a:pt x="948" y="1631"/>
                  </a:cubicBezTo>
                  <a:cubicBezTo>
                    <a:pt x="1004" y="1667"/>
                    <a:pt x="1044" y="1702"/>
                    <a:pt x="1069" y="1743"/>
                  </a:cubicBezTo>
                  <a:cubicBezTo>
                    <a:pt x="1095" y="1778"/>
                    <a:pt x="1110" y="1824"/>
                    <a:pt x="1110" y="1874"/>
                  </a:cubicBezTo>
                  <a:cubicBezTo>
                    <a:pt x="1110" y="1960"/>
                    <a:pt x="1080" y="2026"/>
                    <a:pt x="1019" y="2072"/>
                  </a:cubicBezTo>
                  <a:cubicBezTo>
                    <a:pt x="953" y="2118"/>
                    <a:pt x="867" y="2138"/>
                    <a:pt x="750" y="2138"/>
                  </a:cubicBezTo>
                  <a:cubicBezTo>
                    <a:pt x="654" y="2138"/>
                    <a:pt x="543" y="2123"/>
                    <a:pt x="426" y="2092"/>
                  </a:cubicBezTo>
                  <a:cubicBezTo>
                    <a:pt x="310" y="2062"/>
                    <a:pt x="168" y="2006"/>
                    <a:pt x="1" y="1930"/>
                  </a:cubicBezTo>
                  <a:lnTo>
                    <a:pt x="1" y="2427"/>
                  </a:lnTo>
                  <a:cubicBezTo>
                    <a:pt x="203" y="2528"/>
                    <a:pt x="441" y="2578"/>
                    <a:pt x="710" y="2578"/>
                  </a:cubicBezTo>
                  <a:cubicBezTo>
                    <a:pt x="999" y="2578"/>
                    <a:pt x="1226" y="2513"/>
                    <a:pt x="1389" y="2381"/>
                  </a:cubicBezTo>
                  <a:cubicBezTo>
                    <a:pt x="1551" y="2249"/>
                    <a:pt x="1632" y="2072"/>
                    <a:pt x="1632" y="1844"/>
                  </a:cubicBezTo>
                  <a:cubicBezTo>
                    <a:pt x="1632" y="1682"/>
                    <a:pt x="1586" y="1545"/>
                    <a:pt x="1500" y="1434"/>
                  </a:cubicBezTo>
                  <a:cubicBezTo>
                    <a:pt x="1414" y="1322"/>
                    <a:pt x="1252" y="1206"/>
                    <a:pt x="1019" y="1094"/>
                  </a:cubicBezTo>
                  <a:cubicBezTo>
                    <a:pt x="841" y="1013"/>
                    <a:pt x="730" y="952"/>
                    <a:pt x="684" y="922"/>
                  </a:cubicBezTo>
                  <a:cubicBezTo>
                    <a:pt x="634" y="887"/>
                    <a:pt x="603" y="856"/>
                    <a:pt x="578" y="821"/>
                  </a:cubicBezTo>
                  <a:cubicBezTo>
                    <a:pt x="558" y="785"/>
                    <a:pt x="548" y="745"/>
                    <a:pt x="548" y="694"/>
                  </a:cubicBezTo>
                  <a:cubicBezTo>
                    <a:pt x="548" y="623"/>
                    <a:pt x="573" y="562"/>
                    <a:pt x="629" y="512"/>
                  </a:cubicBezTo>
                  <a:cubicBezTo>
                    <a:pt x="679" y="466"/>
                    <a:pt x="760" y="441"/>
                    <a:pt x="857" y="441"/>
                  </a:cubicBezTo>
                  <a:cubicBezTo>
                    <a:pt x="943" y="441"/>
                    <a:pt x="1029" y="456"/>
                    <a:pt x="1115" y="476"/>
                  </a:cubicBezTo>
                  <a:cubicBezTo>
                    <a:pt x="1206" y="497"/>
                    <a:pt x="1313" y="537"/>
                    <a:pt x="1449" y="593"/>
                  </a:cubicBezTo>
                  <a:lnTo>
                    <a:pt x="1622" y="177"/>
                  </a:lnTo>
                  <a:cubicBezTo>
                    <a:pt x="1490" y="122"/>
                    <a:pt x="1368" y="76"/>
                    <a:pt x="1247" y="46"/>
                  </a:cubicBezTo>
                  <a:cubicBezTo>
                    <a:pt x="1130" y="15"/>
                    <a:pt x="1009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32347f3be89_0_225"/>
            <p:cNvSpPr/>
            <p:nvPr/>
          </p:nvSpPr>
          <p:spPr>
            <a:xfrm>
              <a:off x="1631760" y="2860244"/>
              <a:ext cx="784702" cy="38723"/>
            </a:xfrm>
            <a:custGeom>
              <a:avLst/>
              <a:gdLst/>
              <a:ahLst/>
              <a:cxnLst/>
              <a:rect l="l" t="t" r="r" b="b"/>
              <a:pathLst>
                <a:path w="6890" h="340" extrusionOk="0">
                  <a:moveTo>
                    <a:pt x="1" y="0"/>
                  </a:moveTo>
                  <a:lnTo>
                    <a:pt x="1" y="340"/>
                  </a:lnTo>
                  <a:lnTo>
                    <a:pt x="6890" y="340"/>
                  </a:lnTo>
                  <a:lnTo>
                    <a:pt x="6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32347f3be89_0_225"/>
            <p:cNvSpPr/>
            <p:nvPr/>
          </p:nvSpPr>
          <p:spPr>
            <a:xfrm>
              <a:off x="1631760" y="2968097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32347f3be89_0_225"/>
            <p:cNvSpPr/>
            <p:nvPr/>
          </p:nvSpPr>
          <p:spPr>
            <a:xfrm>
              <a:off x="1631760" y="3076519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32347f3be89_0_225"/>
            <p:cNvSpPr/>
            <p:nvPr/>
          </p:nvSpPr>
          <p:spPr>
            <a:xfrm>
              <a:off x="1631760" y="3184372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32347f3be89_0_225"/>
            <p:cNvSpPr/>
            <p:nvPr/>
          </p:nvSpPr>
          <p:spPr>
            <a:xfrm>
              <a:off x="1631760" y="3292908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32347f3be89_0_225"/>
            <p:cNvSpPr/>
            <p:nvPr/>
          </p:nvSpPr>
          <p:spPr>
            <a:xfrm>
              <a:off x="1631760" y="3400761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32347f3be89_0_225"/>
            <p:cNvSpPr/>
            <p:nvPr/>
          </p:nvSpPr>
          <p:spPr>
            <a:xfrm>
              <a:off x="1631760" y="3509183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32347f3be89_0_225"/>
            <p:cNvSpPr/>
            <p:nvPr/>
          </p:nvSpPr>
          <p:spPr>
            <a:xfrm>
              <a:off x="1631760" y="3630931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32347f3be89_0_225"/>
            <p:cNvSpPr/>
            <p:nvPr/>
          </p:nvSpPr>
          <p:spPr>
            <a:xfrm>
              <a:off x="1631760" y="3750970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32347f3be89_0_225"/>
            <p:cNvSpPr/>
            <p:nvPr/>
          </p:nvSpPr>
          <p:spPr>
            <a:xfrm>
              <a:off x="1631760" y="3871008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32347f3be89_0_225"/>
            <p:cNvSpPr/>
            <p:nvPr/>
          </p:nvSpPr>
          <p:spPr>
            <a:xfrm>
              <a:off x="1631760" y="3990933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32347f3be89_0_225"/>
            <p:cNvSpPr/>
            <p:nvPr/>
          </p:nvSpPr>
          <p:spPr>
            <a:xfrm>
              <a:off x="1631760" y="4110972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32347f3be89_0_225"/>
            <p:cNvSpPr/>
            <p:nvPr/>
          </p:nvSpPr>
          <p:spPr>
            <a:xfrm>
              <a:off x="1841203" y="1727164"/>
              <a:ext cx="173227" cy="272994"/>
            </a:xfrm>
            <a:custGeom>
              <a:avLst/>
              <a:gdLst/>
              <a:ahLst/>
              <a:cxnLst/>
              <a:rect l="l" t="t" r="r" b="b"/>
              <a:pathLst>
                <a:path w="1521" h="2397" extrusionOk="0">
                  <a:moveTo>
                    <a:pt x="1029" y="31"/>
                  </a:moveTo>
                  <a:cubicBezTo>
                    <a:pt x="1004" y="41"/>
                    <a:pt x="978" y="61"/>
                    <a:pt x="958" y="81"/>
                  </a:cubicBezTo>
                  <a:lnTo>
                    <a:pt x="958" y="81"/>
                  </a:lnTo>
                  <a:cubicBezTo>
                    <a:pt x="938" y="107"/>
                    <a:pt x="917" y="137"/>
                    <a:pt x="897" y="162"/>
                  </a:cubicBezTo>
                  <a:lnTo>
                    <a:pt x="897" y="162"/>
                  </a:lnTo>
                  <a:cubicBezTo>
                    <a:pt x="755" y="355"/>
                    <a:pt x="644" y="563"/>
                    <a:pt x="527" y="770"/>
                  </a:cubicBezTo>
                  <a:lnTo>
                    <a:pt x="527" y="770"/>
                  </a:lnTo>
                  <a:cubicBezTo>
                    <a:pt x="380" y="1044"/>
                    <a:pt x="234" y="1312"/>
                    <a:pt x="122" y="1601"/>
                  </a:cubicBezTo>
                  <a:lnTo>
                    <a:pt x="122" y="1601"/>
                  </a:lnTo>
                  <a:cubicBezTo>
                    <a:pt x="66" y="1743"/>
                    <a:pt x="16" y="1895"/>
                    <a:pt x="6" y="2052"/>
                  </a:cubicBezTo>
                  <a:lnTo>
                    <a:pt x="6" y="2052"/>
                  </a:lnTo>
                  <a:cubicBezTo>
                    <a:pt x="1" y="2128"/>
                    <a:pt x="11" y="2214"/>
                    <a:pt x="51" y="2280"/>
                  </a:cubicBezTo>
                  <a:lnTo>
                    <a:pt x="51" y="2280"/>
                  </a:lnTo>
                  <a:cubicBezTo>
                    <a:pt x="132" y="2396"/>
                    <a:pt x="310" y="2396"/>
                    <a:pt x="426" y="2320"/>
                  </a:cubicBezTo>
                  <a:lnTo>
                    <a:pt x="426" y="2320"/>
                  </a:lnTo>
                  <a:cubicBezTo>
                    <a:pt x="537" y="2244"/>
                    <a:pt x="598" y="2118"/>
                    <a:pt x="664" y="2001"/>
                  </a:cubicBezTo>
                  <a:lnTo>
                    <a:pt x="664" y="2001"/>
                  </a:lnTo>
                  <a:cubicBezTo>
                    <a:pt x="928" y="1550"/>
                    <a:pt x="1155" y="1069"/>
                    <a:pt x="1399" y="603"/>
                  </a:cubicBezTo>
                  <a:lnTo>
                    <a:pt x="1399" y="603"/>
                  </a:lnTo>
                  <a:cubicBezTo>
                    <a:pt x="1439" y="527"/>
                    <a:pt x="1480" y="446"/>
                    <a:pt x="1495" y="355"/>
                  </a:cubicBezTo>
                  <a:lnTo>
                    <a:pt x="1495" y="355"/>
                  </a:lnTo>
                  <a:cubicBezTo>
                    <a:pt x="1520" y="157"/>
                    <a:pt x="1333" y="0"/>
                    <a:pt x="1155" y="0"/>
                  </a:cubicBezTo>
                  <a:lnTo>
                    <a:pt x="1155" y="0"/>
                  </a:lnTo>
                  <a:cubicBezTo>
                    <a:pt x="1110" y="0"/>
                    <a:pt x="1069" y="5"/>
                    <a:pt x="1029" y="31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32347f3be89_0_225"/>
            <p:cNvSpPr/>
            <p:nvPr/>
          </p:nvSpPr>
          <p:spPr>
            <a:xfrm>
              <a:off x="1888467" y="1675800"/>
              <a:ext cx="146690" cy="198624"/>
            </a:xfrm>
            <a:custGeom>
              <a:avLst/>
              <a:gdLst/>
              <a:ahLst/>
              <a:cxnLst/>
              <a:rect l="l" t="t" r="r" b="b"/>
              <a:pathLst>
                <a:path w="1288" h="1744" extrusionOk="0">
                  <a:moveTo>
                    <a:pt x="1284" y="0"/>
                  </a:moveTo>
                  <a:cubicBezTo>
                    <a:pt x="1238" y="0"/>
                    <a:pt x="852" y="77"/>
                    <a:pt x="842" y="77"/>
                  </a:cubicBezTo>
                  <a:cubicBezTo>
                    <a:pt x="452" y="208"/>
                    <a:pt x="1" y="1272"/>
                    <a:pt x="1" y="1272"/>
                  </a:cubicBezTo>
                  <a:lnTo>
                    <a:pt x="984" y="1743"/>
                  </a:lnTo>
                  <a:lnTo>
                    <a:pt x="1288" y="1"/>
                  </a:lnTo>
                  <a:cubicBezTo>
                    <a:pt x="1287" y="0"/>
                    <a:pt x="1286" y="0"/>
                    <a:pt x="1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32347f3be89_0_225"/>
            <p:cNvSpPr/>
            <p:nvPr/>
          </p:nvSpPr>
          <p:spPr>
            <a:xfrm>
              <a:off x="2355187" y="2585544"/>
              <a:ext cx="1367" cy="5353"/>
            </a:xfrm>
            <a:custGeom>
              <a:avLst/>
              <a:gdLst/>
              <a:ahLst/>
              <a:cxnLst/>
              <a:rect l="l" t="t" r="r" b="b"/>
              <a:pathLst>
                <a:path w="12" h="47" extrusionOk="0">
                  <a:moveTo>
                    <a:pt x="11" y="1"/>
                  </a:moveTo>
                  <a:lnTo>
                    <a:pt x="11" y="1"/>
                  </a:lnTo>
                  <a:cubicBezTo>
                    <a:pt x="6" y="16"/>
                    <a:pt x="1" y="31"/>
                    <a:pt x="1" y="47"/>
                  </a:cubicBezTo>
                  <a:cubicBezTo>
                    <a:pt x="6" y="31"/>
                    <a:pt x="6" y="16"/>
                    <a:pt x="11" y="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32347f3be89_0_225"/>
            <p:cNvSpPr/>
            <p:nvPr/>
          </p:nvSpPr>
          <p:spPr>
            <a:xfrm>
              <a:off x="2473518" y="2624836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32347f3be89_0_225"/>
            <p:cNvSpPr/>
            <p:nvPr/>
          </p:nvSpPr>
          <p:spPr>
            <a:xfrm>
              <a:off x="2468279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0"/>
                  </a:moveTo>
                  <a:cubicBezTo>
                    <a:pt x="16" y="5"/>
                    <a:pt x="11" y="0"/>
                    <a:pt x="1" y="0"/>
                  </a:cubicBezTo>
                  <a:cubicBezTo>
                    <a:pt x="11" y="0"/>
                    <a:pt x="16" y="5"/>
                    <a:pt x="2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2347f3be89_0_225"/>
            <p:cNvSpPr/>
            <p:nvPr/>
          </p:nvSpPr>
          <p:spPr>
            <a:xfrm>
              <a:off x="2501193" y="2618458"/>
              <a:ext cx="1253" cy="1253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" y="11"/>
                  </a:moveTo>
                  <a:cubicBezTo>
                    <a:pt x="6" y="6"/>
                    <a:pt x="6" y="1"/>
                    <a:pt x="11" y="1"/>
                  </a:cubicBezTo>
                  <a:cubicBezTo>
                    <a:pt x="6" y="1"/>
                    <a:pt x="6" y="6"/>
                    <a:pt x="1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32347f3be89_0_225"/>
            <p:cNvSpPr/>
            <p:nvPr/>
          </p:nvSpPr>
          <p:spPr>
            <a:xfrm>
              <a:off x="2503471" y="2616750"/>
              <a:ext cx="1253" cy="68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11" y="0"/>
                  </a:moveTo>
                  <a:cubicBezTo>
                    <a:pt x="6" y="0"/>
                    <a:pt x="6" y="6"/>
                    <a:pt x="1" y="6"/>
                  </a:cubicBezTo>
                  <a:cubicBezTo>
                    <a:pt x="6" y="6"/>
                    <a:pt x="6" y="0"/>
                    <a:pt x="1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32347f3be89_0_225"/>
            <p:cNvSpPr/>
            <p:nvPr/>
          </p:nvSpPr>
          <p:spPr>
            <a:xfrm>
              <a:off x="1837786" y="1997650"/>
              <a:ext cx="647351" cy="209785"/>
            </a:xfrm>
            <a:custGeom>
              <a:avLst/>
              <a:gdLst/>
              <a:ahLst/>
              <a:cxnLst/>
              <a:rect l="l" t="t" r="r" b="b"/>
              <a:pathLst>
                <a:path w="5684" h="1842" extrusionOk="0">
                  <a:moveTo>
                    <a:pt x="2268" y="1"/>
                  </a:moveTo>
                  <a:cubicBezTo>
                    <a:pt x="1966" y="1"/>
                    <a:pt x="1663" y="107"/>
                    <a:pt x="1383" y="224"/>
                  </a:cubicBezTo>
                  <a:cubicBezTo>
                    <a:pt x="1109" y="335"/>
                    <a:pt x="826" y="432"/>
                    <a:pt x="552" y="553"/>
                  </a:cubicBezTo>
                  <a:cubicBezTo>
                    <a:pt x="390" y="629"/>
                    <a:pt x="157" y="700"/>
                    <a:pt x="71" y="883"/>
                  </a:cubicBezTo>
                  <a:cubicBezTo>
                    <a:pt x="66" y="893"/>
                    <a:pt x="61" y="908"/>
                    <a:pt x="56" y="923"/>
                  </a:cubicBezTo>
                  <a:cubicBezTo>
                    <a:pt x="0" y="1090"/>
                    <a:pt x="76" y="1273"/>
                    <a:pt x="157" y="1414"/>
                  </a:cubicBezTo>
                  <a:cubicBezTo>
                    <a:pt x="208" y="1506"/>
                    <a:pt x="350" y="1754"/>
                    <a:pt x="446" y="1774"/>
                  </a:cubicBezTo>
                  <a:cubicBezTo>
                    <a:pt x="662" y="1822"/>
                    <a:pt x="882" y="1842"/>
                    <a:pt x="1102" y="1842"/>
                  </a:cubicBezTo>
                  <a:cubicBezTo>
                    <a:pt x="1300" y="1842"/>
                    <a:pt x="1498" y="1826"/>
                    <a:pt x="1692" y="1799"/>
                  </a:cubicBezTo>
                  <a:cubicBezTo>
                    <a:pt x="1945" y="1769"/>
                    <a:pt x="2194" y="1723"/>
                    <a:pt x="2442" y="1673"/>
                  </a:cubicBezTo>
                  <a:cubicBezTo>
                    <a:pt x="2568" y="1647"/>
                    <a:pt x="2710" y="1622"/>
                    <a:pt x="2842" y="1577"/>
                  </a:cubicBezTo>
                  <a:cubicBezTo>
                    <a:pt x="2974" y="1622"/>
                    <a:pt x="3121" y="1647"/>
                    <a:pt x="3247" y="1673"/>
                  </a:cubicBezTo>
                  <a:cubicBezTo>
                    <a:pt x="3495" y="1723"/>
                    <a:pt x="3744" y="1769"/>
                    <a:pt x="3992" y="1799"/>
                  </a:cubicBezTo>
                  <a:cubicBezTo>
                    <a:pt x="4189" y="1826"/>
                    <a:pt x="4387" y="1842"/>
                    <a:pt x="4584" y="1842"/>
                  </a:cubicBezTo>
                  <a:cubicBezTo>
                    <a:pt x="4803" y="1842"/>
                    <a:pt x="5022" y="1822"/>
                    <a:pt x="5238" y="1774"/>
                  </a:cubicBezTo>
                  <a:cubicBezTo>
                    <a:pt x="5334" y="1754"/>
                    <a:pt x="5481" y="1506"/>
                    <a:pt x="5527" y="1414"/>
                  </a:cubicBezTo>
                  <a:cubicBezTo>
                    <a:pt x="5613" y="1273"/>
                    <a:pt x="5684" y="1090"/>
                    <a:pt x="5633" y="923"/>
                  </a:cubicBezTo>
                  <a:cubicBezTo>
                    <a:pt x="5628" y="908"/>
                    <a:pt x="5623" y="893"/>
                    <a:pt x="5613" y="883"/>
                  </a:cubicBezTo>
                  <a:cubicBezTo>
                    <a:pt x="5532" y="700"/>
                    <a:pt x="5299" y="629"/>
                    <a:pt x="5137" y="553"/>
                  </a:cubicBezTo>
                  <a:cubicBezTo>
                    <a:pt x="4863" y="432"/>
                    <a:pt x="4579" y="335"/>
                    <a:pt x="4301" y="224"/>
                  </a:cubicBezTo>
                  <a:cubicBezTo>
                    <a:pt x="4021" y="107"/>
                    <a:pt x="3721" y="1"/>
                    <a:pt x="3417" y="1"/>
                  </a:cubicBezTo>
                  <a:cubicBezTo>
                    <a:pt x="3352" y="1"/>
                    <a:pt x="3287" y="6"/>
                    <a:pt x="3222" y="16"/>
                  </a:cubicBezTo>
                  <a:cubicBezTo>
                    <a:pt x="3085" y="37"/>
                    <a:pt x="2958" y="92"/>
                    <a:pt x="2842" y="168"/>
                  </a:cubicBezTo>
                  <a:cubicBezTo>
                    <a:pt x="2730" y="92"/>
                    <a:pt x="2599" y="37"/>
                    <a:pt x="2462" y="16"/>
                  </a:cubicBezTo>
                  <a:cubicBezTo>
                    <a:pt x="2398" y="6"/>
                    <a:pt x="2333" y="1"/>
                    <a:pt x="2268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32347f3be89_0_225"/>
            <p:cNvSpPr/>
            <p:nvPr/>
          </p:nvSpPr>
          <p:spPr>
            <a:xfrm>
              <a:off x="2009646" y="1641747"/>
              <a:ext cx="309325" cy="406929"/>
            </a:xfrm>
            <a:custGeom>
              <a:avLst/>
              <a:gdLst/>
              <a:ahLst/>
              <a:cxnLst/>
              <a:rect l="l" t="t" r="r" b="b"/>
              <a:pathLst>
                <a:path w="2716" h="3573" extrusionOk="0">
                  <a:moveTo>
                    <a:pt x="1353" y="1"/>
                  </a:moveTo>
                  <a:cubicBezTo>
                    <a:pt x="690" y="6"/>
                    <a:pt x="1" y="325"/>
                    <a:pt x="1" y="325"/>
                  </a:cubicBezTo>
                  <a:cubicBezTo>
                    <a:pt x="6" y="376"/>
                    <a:pt x="11" y="426"/>
                    <a:pt x="11" y="472"/>
                  </a:cubicBezTo>
                  <a:cubicBezTo>
                    <a:pt x="36" y="847"/>
                    <a:pt x="61" y="1227"/>
                    <a:pt x="87" y="1601"/>
                  </a:cubicBezTo>
                  <a:cubicBezTo>
                    <a:pt x="102" y="1829"/>
                    <a:pt x="117" y="2057"/>
                    <a:pt x="132" y="2290"/>
                  </a:cubicBezTo>
                  <a:cubicBezTo>
                    <a:pt x="148" y="2533"/>
                    <a:pt x="183" y="2746"/>
                    <a:pt x="107" y="2984"/>
                  </a:cubicBezTo>
                  <a:cubicBezTo>
                    <a:pt x="87" y="3060"/>
                    <a:pt x="56" y="3141"/>
                    <a:pt x="92" y="3207"/>
                  </a:cubicBezTo>
                  <a:cubicBezTo>
                    <a:pt x="117" y="3263"/>
                    <a:pt x="173" y="3293"/>
                    <a:pt x="224" y="3319"/>
                  </a:cubicBezTo>
                  <a:cubicBezTo>
                    <a:pt x="325" y="3369"/>
                    <a:pt x="431" y="3415"/>
                    <a:pt x="538" y="3455"/>
                  </a:cubicBezTo>
                  <a:cubicBezTo>
                    <a:pt x="771" y="3541"/>
                    <a:pt x="1017" y="3573"/>
                    <a:pt x="1265" y="3573"/>
                  </a:cubicBezTo>
                  <a:cubicBezTo>
                    <a:pt x="1560" y="3573"/>
                    <a:pt x="1860" y="3528"/>
                    <a:pt x="2148" y="3476"/>
                  </a:cubicBezTo>
                  <a:cubicBezTo>
                    <a:pt x="2321" y="3445"/>
                    <a:pt x="2503" y="3400"/>
                    <a:pt x="2620" y="3263"/>
                  </a:cubicBezTo>
                  <a:cubicBezTo>
                    <a:pt x="2640" y="3243"/>
                    <a:pt x="2655" y="3217"/>
                    <a:pt x="2665" y="3187"/>
                  </a:cubicBezTo>
                  <a:cubicBezTo>
                    <a:pt x="2685" y="3121"/>
                    <a:pt x="2660" y="3050"/>
                    <a:pt x="2640" y="2984"/>
                  </a:cubicBezTo>
                  <a:cubicBezTo>
                    <a:pt x="2625" y="2929"/>
                    <a:pt x="2609" y="2868"/>
                    <a:pt x="2599" y="2807"/>
                  </a:cubicBezTo>
                  <a:cubicBezTo>
                    <a:pt x="2549" y="2539"/>
                    <a:pt x="2589" y="2255"/>
                    <a:pt x="2604" y="1981"/>
                  </a:cubicBezTo>
                  <a:cubicBezTo>
                    <a:pt x="2625" y="1723"/>
                    <a:pt x="2640" y="1465"/>
                    <a:pt x="2655" y="1206"/>
                  </a:cubicBezTo>
                  <a:lnTo>
                    <a:pt x="2716" y="325"/>
                  </a:lnTo>
                  <a:cubicBezTo>
                    <a:pt x="2716" y="325"/>
                    <a:pt x="2027" y="6"/>
                    <a:pt x="1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32347f3be89_0_225"/>
            <p:cNvSpPr/>
            <p:nvPr/>
          </p:nvSpPr>
          <p:spPr>
            <a:xfrm>
              <a:off x="2127977" y="1750283"/>
              <a:ext cx="43962" cy="50795"/>
            </a:xfrm>
            <a:custGeom>
              <a:avLst/>
              <a:gdLst/>
              <a:ahLst/>
              <a:cxnLst/>
              <a:rect l="l" t="t" r="r" b="b"/>
              <a:pathLst>
                <a:path w="386" h="446" extrusionOk="0">
                  <a:moveTo>
                    <a:pt x="198" y="0"/>
                  </a:moveTo>
                  <a:lnTo>
                    <a:pt x="188" y="0"/>
                  </a:lnTo>
                  <a:lnTo>
                    <a:pt x="0" y="0"/>
                  </a:lnTo>
                  <a:lnTo>
                    <a:pt x="188" y="436"/>
                  </a:lnTo>
                  <a:lnTo>
                    <a:pt x="188" y="446"/>
                  </a:lnTo>
                  <a:lnTo>
                    <a:pt x="193" y="441"/>
                  </a:lnTo>
                  <a:lnTo>
                    <a:pt x="198" y="446"/>
                  </a:lnTo>
                  <a:lnTo>
                    <a:pt x="198" y="43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32347f3be89_0_225"/>
            <p:cNvSpPr/>
            <p:nvPr/>
          </p:nvSpPr>
          <p:spPr>
            <a:xfrm>
              <a:off x="2115222" y="1783653"/>
              <a:ext cx="64120" cy="285750"/>
            </a:xfrm>
            <a:custGeom>
              <a:avLst/>
              <a:gdLst/>
              <a:ahLst/>
              <a:cxnLst/>
              <a:rect l="l" t="t" r="r" b="b"/>
              <a:pathLst>
                <a:path w="563" h="2509" extrusionOk="0">
                  <a:moveTo>
                    <a:pt x="310" y="21"/>
                  </a:moveTo>
                  <a:lnTo>
                    <a:pt x="229" y="1"/>
                  </a:lnTo>
                  <a:lnTo>
                    <a:pt x="1" y="1946"/>
                  </a:lnTo>
                  <a:lnTo>
                    <a:pt x="305" y="2498"/>
                  </a:lnTo>
                  <a:lnTo>
                    <a:pt x="305" y="2508"/>
                  </a:lnTo>
                  <a:lnTo>
                    <a:pt x="310" y="2503"/>
                  </a:lnTo>
                  <a:lnTo>
                    <a:pt x="315" y="2508"/>
                  </a:lnTo>
                  <a:lnTo>
                    <a:pt x="315" y="2498"/>
                  </a:lnTo>
                  <a:lnTo>
                    <a:pt x="563" y="1946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32347f3be89_0_225"/>
            <p:cNvSpPr/>
            <p:nvPr/>
          </p:nvSpPr>
          <p:spPr>
            <a:xfrm>
              <a:off x="2095633" y="1683886"/>
              <a:ext cx="108537" cy="91795"/>
            </a:xfrm>
            <a:custGeom>
              <a:avLst/>
              <a:gdLst/>
              <a:ahLst/>
              <a:cxnLst/>
              <a:rect l="l" t="t" r="r" b="b"/>
              <a:pathLst>
                <a:path w="953" h="806" extrusionOk="0">
                  <a:moveTo>
                    <a:pt x="0" y="0"/>
                  </a:moveTo>
                  <a:lnTo>
                    <a:pt x="477" y="80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2347f3be89_0_225"/>
            <p:cNvSpPr/>
            <p:nvPr/>
          </p:nvSpPr>
          <p:spPr>
            <a:xfrm>
              <a:off x="2089255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244" y="704"/>
                  </a:moveTo>
                  <a:lnTo>
                    <a:pt x="436" y="801"/>
                  </a:lnTo>
                  <a:cubicBezTo>
                    <a:pt x="436" y="786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32347f3be89_0_225"/>
            <p:cNvSpPr/>
            <p:nvPr/>
          </p:nvSpPr>
          <p:spPr>
            <a:xfrm>
              <a:off x="2074335" y="1661905"/>
              <a:ext cx="42709" cy="106943"/>
            </a:xfrm>
            <a:custGeom>
              <a:avLst/>
              <a:gdLst/>
              <a:ahLst/>
              <a:cxnLst/>
              <a:rect l="l" t="t" r="r" b="b"/>
              <a:pathLst>
                <a:path w="375" h="939" extrusionOk="0">
                  <a:moveTo>
                    <a:pt x="0" y="47"/>
                  </a:moveTo>
                  <a:lnTo>
                    <a:pt x="41" y="938"/>
                  </a:lnTo>
                  <a:lnTo>
                    <a:pt x="375" y="735"/>
                  </a:lnTo>
                  <a:lnTo>
                    <a:pt x="132" y="3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32347f3be89_0_225"/>
            <p:cNvSpPr/>
            <p:nvPr/>
          </p:nvSpPr>
          <p:spPr>
            <a:xfrm>
              <a:off x="2160208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1" y="801"/>
                  </a:moveTo>
                  <a:lnTo>
                    <a:pt x="219" y="710"/>
                  </a:lnTo>
                  <a:lnTo>
                    <a:pt x="436" y="0"/>
                  </a:lnTo>
                  <a:cubicBezTo>
                    <a:pt x="436" y="0"/>
                    <a:pt x="1" y="786"/>
                    <a:pt x="1" y="801"/>
                  </a:cubicBez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32347f3be89_0_225"/>
            <p:cNvSpPr/>
            <p:nvPr/>
          </p:nvSpPr>
          <p:spPr>
            <a:xfrm>
              <a:off x="2185036" y="1661905"/>
              <a:ext cx="39406" cy="106943"/>
            </a:xfrm>
            <a:custGeom>
              <a:avLst/>
              <a:gdLst/>
              <a:ahLst/>
              <a:cxnLst/>
              <a:rect l="l" t="t" r="r" b="b"/>
              <a:pathLst>
                <a:path w="346" h="939" extrusionOk="0">
                  <a:moveTo>
                    <a:pt x="218" y="31"/>
                  </a:moveTo>
                  <a:lnTo>
                    <a:pt x="1" y="741"/>
                  </a:lnTo>
                  <a:lnTo>
                    <a:pt x="310" y="938"/>
                  </a:lnTo>
                  <a:lnTo>
                    <a:pt x="345" y="47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32347f3be89_0_225"/>
            <p:cNvSpPr/>
            <p:nvPr/>
          </p:nvSpPr>
          <p:spPr>
            <a:xfrm>
              <a:off x="2039713" y="1499841"/>
              <a:ext cx="216960" cy="195094"/>
            </a:xfrm>
            <a:custGeom>
              <a:avLst/>
              <a:gdLst/>
              <a:ahLst/>
              <a:cxnLst/>
              <a:rect l="l" t="t" r="r" b="b"/>
              <a:pathLst>
                <a:path w="1905" h="1713" extrusionOk="0">
                  <a:moveTo>
                    <a:pt x="375" y="71"/>
                  </a:moveTo>
                  <a:cubicBezTo>
                    <a:pt x="0" y="132"/>
                    <a:pt x="56" y="629"/>
                    <a:pt x="56" y="629"/>
                  </a:cubicBezTo>
                  <a:lnTo>
                    <a:pt x="56" y="629"/>
                  </a:lnTo>
                  <a:cubicBezTo>
                    <a:pt x="96" y="1454"/>
                    <a:pt x="334" y="1713"/>
                    <a:pt x="334" y="1713"/>
                  </a:cubicBezTo>
                  <a:lnTo>
                    <a:pt x="334" y="1713"/>
                  </a:lnTo>
                  <a:lnTo>
                    <a:pt x="1575" y="1713"/>
                  </a:lnTo>
                  <a:cubicBezTo>
                    <a:pt x="1879" y="1323"/>
                    <a:pt x="1905" y="426"/>
                    <a:pt x="1905" y="426"/>
                  </a:cubicBezTo>
                  <a:lnTo>
                    <a:pt x="1905" y="426"/>
                  </a:lnTo>
                  <a:cubicBezTo>
                    <a:pt x="1798" y="87"/>
                    <a:pt x="1434" y="1"/>
                    <a:pt x="1074" y="1"/>
                  </a:cubicBezTo>
                  <a:lnTo>
                    <a:pt x="1074" y="1"/>
                  </a:lnTo>
                  <a:cubicBezTo>
                    <a:pt x="800" y="1"/>
                    <a:pt x="532" y="46"/>
                    <a:pt x="375" y="71"/>
                  </a:cubicBez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32347f3be89_0_225"/>
            <p:cNvSpPr/>
            <p:nvPr/>
          </p:nvSpPr>
          <p:spPr>
            <a:xfrm>
              <a:off x="2060441" y="1540272"/>
              <a:ext cx="180630" cy="190424"/>
            </a:xfrm>
            <a:custGeom>
              <a:avLst/>
              <a:gdLst/>
              <a:ahLst/>
              <a:cxnLst/>
              <a:rect l="l" t="t" r="r" b="b"/>
              <a:pathLst>
                <a:path w="1586" h="1672" extrusionOk="0">
                  <a:moveTo>
                    <a:pt x="0" y="162"/>
                  </a:moveTo>
                  <a:cubicBezTo>
                    <a:pt x="0" y="162"/>
                    <a:pt x="76" y="1297"/>
                    <a:pt x="264" y="1474"/>
                  </a:cubicBezTo>
                  <a:lnTo>
                    <a:pt x="264" y="1474"/>
                  </a:lnTo>
                  <a:cubicBezTo>
                    <a:pt x="315" y="1525"/>
                    <a:pt x="710" y="1667"/>
                    <a:pt x="791" y="1672"/>
                  </a:cubicBezTo>
                  <a:lnTo>
                    <a:pt x="791" y="1672"/>
                  </a:lnTo>
                  <a:cubicBezTo>
                    <a:pt x="877" y="1667"/>
                    <a:pt x="1272" y="1525"/>
                    <a:pt x="1323" y="1474"/>
                  </a:cubicBezTo>
                  <a:lnTo>
                    <a:pt x="1323" y="1474"/>
                  </a:lnTo>
                  <a:cubicBezTo>
                    <a:pt x="1510" y="1297"/>
                    <a:pt x="1586" y="162"/>
                    <a:pt x="1586" y="162"/>
                  </a:cubicBezTo>
                  <a:lnTo>
                    <a:pt x="1586" y="1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32347f3be89_0_225"/>
            <p:cNvSpPr/>
            <p:nvPr/>
          </p:nvSpPr>
          <p:spPr>
            <a:xfrm>
              <a:off x="2221367" y="1547675"/>
              <a:ext cx="23234" cy="84962"/>
            </a:xfrm>
            <a:custGeom>
              <a:avLst/>
              <a:gdLst/>
              <a:ahLst/>
              <a:cxnLst/>
              <a:rect l="l" t="t" r="r" b="b"/>
              <a:pathLst>
                <a:path w="204" h="746" extrusionOk="0">
                  <a:moveTo>
                    <a:pt x="1" y="31"/>
                  </a:moveTo>
                  <a:lnTo>
                    <a:pt x="87" y="74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32347f3be89_0_225"/>
            <p:cNvSpPr/>
            <p:nvPr/>
          </p:nvSpPr>
          <p:spPr>
            <a:xfrm>
              <a:off x="2226606" y="1580589"/>
              <a:ext cx="46809" cy="78015"/>
            </a:xfrm>
            <a:custGeom>
              <a:avLst/>
              <a:gdLst/>
              <a:ahLst/>
              <a:cxnLst/>
              <a:rect l="l" t="t" r="r" b="b"/>
              <a:pathLst>
                <a:path w="411" h="685" extrusionOk="0">
                  <a:moveTo>
                    <a:pt x="102" y="67"/>
                  </a:moveTo>
                  <a:lnTo>
                    <a:pt x="0" y="685"/>
                  </a:lnTo>
                  <a:cubicBezTo>
                    <a:pt x="289" y="619"/>
                    <a:pt x="411" y="274"/>
                    <a:pt x="335" y="92"/>
                  </a:cubicBezTo>
                  <a:lnTo>
                    <a:pt x="335" y="92"/>
                  </a:lnTo>
                  <a:cubicBezTo>
                    <a:pt x="309" y="31"/>
                    <a:pt x="259" y="1"/>
                    <a:pt x="213" y="1"/>
                  </a:cubicBezTo>
                  <a:lnTo>
                    <a:pt x="213" y="1"/>
                  </a:lnTo>
                  <a:cubicBezTo>
                    <a:pt x="167" y="1"/>
                    <a:pt x="122" y="26"/>
                    <a:pt x="102" y="67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32347f3be89_0_225"/>
            <p:cNvSpPr/>
            <p:nvPr/>
          </p:nvSpPr>
          <p:spPr>
            <a:xfrm>
              <a:off x="2091532" y="1531047"/>
              <a:ext cx="133479" cy="63665"/>
            </a:xfrm>
            <a:custGeom>
              <a:avLst/>
              <a:gdLst/>
              <a:ahLst/>
              <a:cxnLst/>
              <a:rect l="l" t="t" r="r" b="b"/>
              <a:pathLst>
                <a:path w="1172" h="559" extrusionOk="0">
                  <a:moveTo>
                    <a:pt x="320" y="0"/>
                  </a:moveTo>
                  <a:lnTo>
                    <a:pt x="1" y="162"/>
                  </a:lnTo>
                  <a:cubicBezTo>
                    <a:pt x="1" y="162"/>
                    <a:pt x="296" y="558"/>
                    <a:pt x="897" y="558"/>
                  </a:cubicBezTo>
                  <a:cubicBezTo>
                    <a:pt x="982" y="558"/>
                    <a:pt x="1073" y="550"/>
                    <a:pt x="1171" y="532"/>
                  </a:cubicBezTo>
                  <a:cubicBezTo>
                    <a:pt x="1171" y="532"/>
                    <a:pt x="502" y="426"/>
                    <a:pt x="320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32347f3be89_0_225"/>
            <p:cNvSpPr/>
            <p:nvPr/>
          </p:nvSpPr>
          <p:spPr>
            <a:xfrm>
              <a:off x="2035043" y="1439253"/>
              <a:ext cx="259783" cy="183021"/>
            </a:xfrm>
            <a:custGeom>
              <a:avLst/>
              <a:gdLst/>
              <a:ahLst/>
              <a:cxnLst/>
              <a:rect l="l" t="t" r="r" b="b"/>
              <a:pathLst>
                <a:path w="2281" h="1607" extrusionOk="0">
                  <a:moveTo>
                    <a:pt x="1238" y="0"/>
                  </a:moveTo>
                  <a:cubicBezTo>
                    <a:pt x="1229" y="0"/>
                    <a:pt x="1220" y="0"/>
                    <a:pt x="1211" y="1"/>
                  </a:cubicBezTo>
                  <a:cubicBezTo>
                    <a:pt x="1095" y="6"/>
                    <a:pt x="978" y="36"/>
                    <a:pt x="872" y="92"/>
                  </a:cubicBezTo>
                  <a:cubicBezTo>
                    <a:pt x="755" y="148"/>
                    <a:pt x="679" y="249"/>
                    <a:pt x="588" y="340"/>
                  </a:cubicBezTo>
                  <a:cubicBezTo>
                    <a:pt x="588" y="340"/>
                    <a:pt x="526" y="320"/>
                    <a:pt x="444" y="320"/>
                  </a:cubicBezTo>
                  <a:cubicBezTo>
                    <a:pt x="356" y="320"/>
                    <a:pt x="246" y="343"/>
                    <a:pt x="163" y="436"/>
                  </a:cubicBezTo>
                  <a:cubicBezTo>
                    <a:pt x="1" y="624"/>
                    <a:pt x="117" y="1227"/>
                    <a:pt x="117" y="1227"/>
                  </a:cubicBezTo>
                  <a:lnTo>
                    <a:pt x="330" y="1606"/>
                  </a:lnTo>
                  <a:lnTo>
                    <a:pt x="588" y="963"/>
                  </a:lnTo>
                  <a:cubicBezTo>
                    <a:pt x="588" y="963"/>
                    <a:pt x="1032" y="1245"/>
                    <a:pt x="1485" y="1245"/>
                  </a:cubicBezTo>
                  <a:cubicBezTo>
                    <a:pt x="1712" y="1245"/>
                    <a:pt x="1941" y="1174"/>
                    <a:pt x="2118" y="963"/>
                  </a:cubicBezTo>
                  <a:lnTo>
                    <a:pt x="2280" y="705"/>
                  </a:lnTo>
                  <a:lnTo>
                    <a:pt x="2280" y="705"/>
                  </a:lnTo>
                  <a:cubicBezTo>
                    <a:pt x="2280" y="705"/>
                    <a:pt x="2208" y="721"/>
                    <a:pt x="2130" y="721"/>
                  </a:cubicBezTo>
                  <a:cubicBezTo>
                    <a:pt x="2058" y="721"/>
                    <a:pt x="1980" y="707"/>
                    <a:pt x="1946" y="654"/>
                  </a:cubicBezTo>
                  <a:cubicBezTo>
                    <a:pt x="1814" y="462"/>
                    <a:pt x="1763" y="249"/>
                    <a:pt x="1571" y="102"/>
                  </a:cubicBezTo>
                  <a:cubicBezTo>
                    <a:pt x="1472" y="31"/>
                    <a:pt x="1356" y="0"/>
                    <a:pt x="1238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32347f3be89_0_225"/>
            <p:cNvSpPr/>
            <p:nvPr/>
          </p:nvSpPr>
          <p:spPr>
            <a:xfrm>
              <a:off x="2028096" y="1580019"/>
              <a:ext cx="46353" cy="78015"/>
            </a:xfrm>
            <a:custGeom>
              <a:avLst/>
              <a:gdLst/>
              <a:ahLst/>
              <a:cxnLst/>
              <a:rect l="l" t="t" r="r" b="b"/>
              <a:pathLst>
                <a:path w="407" h="685" extrusionOk="0">
                  <a:moveTo>
                    <a:pt x="77" y="92"/>
                  </a:moveTo>
                  <a:cubicBezTo>
                    <a:pt x="1" y="274"/>
                    <a:pt x="122" y="619"/>
                    <a:pt x="406" y="685"/>
                  </a:cubicBezTo>
                  <a:lnTo>
                    <a:pt x="406" y="685"/>
                  </a:lnTo>
                  <a:lnTo>
                    <a:pt x="310" y="67"/>
                  </a:lnTo>
                  <a:cubicBezTo>
                    <a:pt x="290" y="26"/>
                    <a:pt x="244" y="1"/>
                    <a:pt x="198" y="1"/>
                  </a:cubicBezTo>
                  <a:lnTo>
                    <a:pt x="198" y="1"/>
                  </a:lnTo>
                  <a:cubicBezTo>
                    <a:pt x="153" y="1"/>
                    <a:pt x="102" y="26"/>
                    <a:pt x="77" y="92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32347f3be89_0_225"/>
            <p:cNvSpPr/>
            <p:nvPr/>
          </p:nvSpPr>
          <p:spPr>
            <a:xfrm>
              <a:off x="2354048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214" y="760"/>
                  </a:moveTo>
                  <a:cubicBezTo>
                    <a:pt x="188" y="796"/>
                    <a:pt x="153" y="836"/>
                    <a:pt x="133" y="877"/>
                  </a:cubicBezTo>
                  <a:lnTo>
                    <a:pt x="133" y="877"/>
                  </a:lnTo>
                  <a:cubicBezTo>
                    <a:pt x="133" y="882"/>
                    <a:pt x="133" y="887"/>
                    <a:pt x="127" y="892"/>
                  </a:cubicBezTo>
                  <a:lnTo>
                    <a:pt x="127" y="892"/>
                  </a:lnTo>
                  <a:cubicBezTo>
                    <a:pt x="133" y="892"/>
                    <a:pt x="133" y="892"/>
                    <a:pt x="138" y="892"/>
                  </a:cubicBezTo>
                  <a:lnTo>
                    <a:pt x="138" y="892"/>
                  </a:lnTo>
                  <a:cubicBezTo>
                    <a:pt x="133" y="892"/>
                    <a:pt x="133" y="892"/>
                    <a:pt x="127" y="897"/>
                  </a:cubicBezTo>
                  <a:lnTo>
                    <a:pt x="127" y="897"/>
                  </a:lnTo>
                  <a:cubicBezTo>
                    <a:pt x="62" y="922"/>
                    <a:pt x="21" y="1135"/>
                    <a:pt x="11" y="1201"/>
                  </a:cubicBezTo>
                  <a:lnTo>
                    <a:pt x="11" y="1201"/>
                  </a:lnTo>
                  <a:cubicBezTo>
                    <a:pt x="1" y="1236"/>
                    <a:pt x="1" y="1277"/>
                    <a:pt x="11" y="1312"/>
                  </a:cubicBezTo>
                  <a:lnTo>
                    <a:pt x="11" y="1312"/>
                  </a:lnTo>
                  <a:cubicBezTo>
                    <a:pt x="31" y="1363"/>
                    <a:pt x="82" y="1398"/>
                    <a:pt x="133" y="1429"/>
                  </a:cubicBezTo>
                  <a:lnTo>
                    <a:pt x="133" y="1429"/>
                  </a:lnTo>
                  <a:cubicBezTo>
                    <a:pt x="229" y="1479"/>
                    <a:pt x="340" y="1515"/>
                    <a:pt x="442" y="1561"/>
                  </a:cubicBezTo>
                  <a:lnTo>
                    <a:pt x="442" y="1561"/>
                  </a:lnTo>
                  <a:cubicBezTo>
                    <a:pt x="634" y="1652"/>
                    <a:pt x="821" y="1773"/>
                    <a:pt x="1019" y="1844"/>
                  </a:cubicBezTo>
                  <a:lnTo>
                    <a:pt x="1019" y="1844"/>
                  </a:lnTo>
                  <a:cubicBezTo>
                    <a:pt x="1242" y="1925"/>
                    <a:pt x="1475" y="1930"/>
                    <a:pt x="1708" y="1966"/>
                  </a:cubicBezTo>
                  <a:lnTo>
                    <a:pt x="1708" y="1966"/>
                  </a:lnTo>
                  <a:cubicBezTo>
                    <a:pt x="1769" y="1976"/>
                    <a:pt x="1865" y="1971"/>
                    <a:pt x="1895" y="1900"/>
                  </a:cubicBezTo>
                  <a:lnTo>
                    <a:pt x="1895" y="1900"/>
                  </a:lnTo>
                  <a:cubicBezTo>
                    <a:pt x="1921" y="1829"/>
                    <a:pt x="1865" y="1718"/>
                    <a:pt x="1824" y="1662"/>
                  </a:cubicBezTo>
                  <a:lnTo>
                    <a:pt x="1824" y="1662"/>
                  </a:lnTo>
                  <a:cubicBezTo>
                    <a:pt x="1824" y="1662"/>
                    <a:pt x="1824" y="1657"/>
                    <a:pt x="1819" y="1657"/>
                  </a:cubicBezTo>
                  <a:lnTo>
                    <a:pt x="1819" y="1657"/>
                  </a:lnTo>
                  <a:cubicBezTo>
                    <a:pt x="1804" y="1631"/>
                    <a:pt x="1784" y="1611"/>
                    <a:pt x="1759" y="1596"/>
                  </a:cubicBezTo>
                  <a:lnTo>
                    <a:pt x="1759" y="1596"/>
                  </a:lnTo>
                  <a:cubicBezTo>
                    <a:pt x="1769" y="1601"/>
                    <a:pt x="1779" y="1606"/>
                    <a:pt x="1784" y="1611"/>
                  </a:cubicBezTo>
                  <a:lnTo>
                    <a:pt x="1784" y="1611"/>
                  </a:lnTo>
                  <a:cubicBezTo>
                    <a:pt x="1779" y="1606"/>
                    <a:pt x="1769" y="1601"/>
                    <a:pt x="1759" y="1596"/>
                  </a:cubicBezTo>
                  <a:lnTo>
                    <a:pt x="1759" y="1596"/>
                  </a:lnTo>
                  <a:cubicBezTo>
                    <a:pt x="1713" y="1555"/>
                    <a:pt x="1657" y="1525"/>
                    <a:pt x="1602" y="1495"/>
                  </a:cubicBezTo>
                  <a:lnTo>
                    <a:pt x="1602" y="1495"/>
                  </a:lnTo>
                  <a:cubicBezTo>
                    <a:pt x="1581" y="1490"/>
                    <a:pt x="1566" y="1479"/>
                    <a:pt x="1546" y="1469"/>
                  </a:cubicBezTo>
                  <a:lnTo>
                    <a:pt x="1546" y="1469"/>
                  </a:lnTo>
                  <a:cubicBezTo>
                    <a:pt x="1465" y="1424"/>
                    <a:pt x="1394" y="1383"/>
                    <a:pt x="1369" y="1368"/>
                  </a:cubicBezTo>
                  <a:lnTo>
                    <a:pt x="1369" y="1368"/>
                  </a:lnTo>
                  <a:cubicBezTo>
                    <a:pt x="1369" y="1368"/>
                    <a:pt x="1363" y="1363"/>
                    <a:pt x="1363" y="1363"/>
                  </a:cubicBezTo>
                  <a:lnTo>
                    <a:pt x="1363" y="1363"/>
                  </a:lnTo>
                  <a:lnTo>
                    <a:pt x="1363" y="1363"/>
                  </a:lnTo>
                  <a:cubicBezTo>
                    <a:pt x="1328" y="1327"/>
                    <a:pt x="740" y="684"/>
                    <a:pt x="710" y="634"/>
                  </a:cubicBezTo>
                  <a:lnTo>
                    <a:pt x="710" y="634"/>
                  </a:lnTo>
                  <a:cubicBezTo>
                    <a:pt x="659" y="390"/>
                    <a:pt x="700" y="41"/>
                    <a:pt x="700" y="41"/>
                  </a:cubicBezTo>
                  <a:lnTo>
                    <a:pt x="700" y="41"/>
                  </a:lnTo>
                  <a:lnTo>
                    <a:pt x="214" y="0"/>
                  </a:lnTo>
                  <a:cubicBezTo>
                    <a:pt x="214" y="0"/>
                    <a:pt x="284" y="436"/>
                    <a:pt x="214" y="760"/>
                  </a:cubicBezTo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32347f3be89_0_225"/>
            <p:cNvSpPr/>
            <p:nvPr/>
          </p:nvSpPr>
          <p:spPr>
            <a:xfrm>
              <a:off x="2354617" y="2547505"/>
              <a:ext cx="215935" cy="133935"/>
            </a:xfrm>
            <a:custGeom>
              <a:avLst/>
              <a:gdLst/>
              <a:ahLst/>
              <a:cxnLst/>
              <a:rect l="l" t="t" r="r" b="b"/>
              <a:pathLst>
                <a:path w="1896" h="1176" extrusionOk="0">
                  <a:moveTo>
                    <a:pt x="153" y="46"/>
                  </a:moveTo>
                  <a:cubicBezTo>
                    <a:pt x="128" y="82"/>
                    <a:pt x="97" y="112"/>
                    <a:pt x="77" y="148"/>
                  </a:cubicBezTo>
                  <a:lnTo>
                    <a:pt x="77" y="148"/>
                  </a:lnTo>
                  <a:cubicBezTo>
                    <a:pt x="77" y="158"/>
                    <a:pt x="72" y="163"/>
                    <a:pt x="67" y="168"/>
                  </a:cubicBezTo>
                  <a:lnTo>
                    <a:pt x="67" y="168"/>
                  </a:lnTo>
                  <a:cubicBezTo>
                    <a:pt x="62" y="183"/>
                    <a:pt x="57" y="193"/>
                    <a:pt x="52" y="208"/>
                  </a:cubicBezTo>
                  <a:lnTo>
                    <a:pt x="52" y="208"/>
                  </a:lnTo>
                  <a:cubicBezTo>
                    <a:pt x="46" y="218"/>
                    <a:pt x="46" y="229"/>
                    <a:pt x="41" y="244"/>
                  </a:cubicBezTo>
                  <a:lnTo>
                    <a:pt x="41" y="244"/>
                  </a:lnTo>
                  <a:cubicBezTo>
                    <a:pt x="36" y="254"/>
                    <a:pt x="31" y="269"/>
                    <a:pt x="26" y="284"/>
                  </a:cubicBezTo>
                  <a:lnTo>
                    <a:pt x="26" y="284"/>
                  </a:lnTo>
                  <a:cubicBezTo>
                    <a:pt x="26" y="294"/>
                    <a:pt x="26" y="299"/>
                    <a:pt x="21" y="310"/>
                  </a:cubicBezTo>
                  <a:lnTo>
                    <a:pt x="21" y="310"/>
                  </a:lnTo>
                  <a:cubicBezTo>
                    <a:pt x="11" y="350"/>
                    <a:pt x="6" y="386"/>
                    <a:pt x="6" y="406"/>
                  </a:cubicBezTo>
                  <a:lnTo>
                    <a:pt x="6" y="406"/>
                  </a:lnTo>
                  <a:cubicBezTo>
                    <a:pt x="1" y="421"/>
                    <a:pt x="1" y="441"/>
                    <a:pt x="1" y="462"/>
                  </a:cubicBezTo>
                  <a:lnTo>
                    <a:pt x="1" y="462"/>
                  </a:lnTo>
                  <a:cubicBezTo>
                    <a:pt x="1" y="467"/>
                    <a:pt x="1" y="472"/>
                    <a:pt x="1" y="477"/>
                  </a:cubicBezTo>
                  <a:lnTo>
                    <a:pt x="1" y="477"/>
                  </a:lnTo>
                  <a:cubicBezTo>
                    <a:pt x="1" y="487"/>
                    <a:pt x="1" y="502"/>
                    <a:pt x="6" y="517"/>
                  </a:cubicBezTo>
                  <a:lnTo>
                    <a:pt x="6" y="517"/>
                  </a:lnTo>
                  <a:cubicBezTo>
                    <a:pt x="11" y="527"/>
                    <a:pt x="16" y="543"/>
                    <a:pt x="26" y="553"/>
                  </a:cubicBezTo>
                  <a:lnTo>
                    <a:pt x="26" y="553"/>
                  </a:lnTo>
                  <a:cubicBezTo>
                    <a:pt x="31" y="558"/>
                    <a:pt x="36" y="563"/>
                    <a:pt x="41" y="568"/>
                  </a:cubicBezTo>
                  <a:lnTo>
                    <a:pt x="41" y="568"/>
                  </a:lnTo>
                  <a:cubicBezTo>
                    <a:pt x="62" y="593"/>
                    <a:pt x="97" y="614"/>
                    <a:pt x="128" y="634"/>
                  </a:cubicBezTo>
                  <a:lnTo>
                    <a:pt x="128" y="634"/>
                  </a:lnTo>
                  <a:cubicBezTo>
                    <a:pt x="178" y="659"/>
                    <a:pt x="229" y="679"/>
                    <a:pt x="279" y="700"/>
                  </a:cubicBezTo>
                  <a:lnTo>
                    <a:pt x="279" y="700"/>
                  </a:lnTo>
                  <a:cubicBezTo>
                    <a:pt x="305" y="710"/>
                    <a:pt x="335" y="720"/>
                    <a:pt x="361" y="735"/>
                  </a:cubicBezTo>
                  <a:lnTo>
                    <a:pt x="361" y="735"/>
                  </a:lnTo>
                  <a:cubicBezTo>
                    <a:pt x="386" y="745"/>
                    <a:pt x="411" y="755"/>
                    <a:pt x="437" y="766"/>
                  </a:cubicBezTo>
                  <a:lnTo>
                    <a:pt x="437" y="766"/>
                  </a:lnTo>
                  <a:cubicBezTo>
                    <a:pt x="523" y="806"/>
                    <a:pt x="604" y="852"/>
                    <a:pt x="685" y="897"/>
                  </a:cubicBezTo>
                  <a:lnTo>
                    <a:pt x="685" y="897"/>
                  </a:lnTo>
                  <a:cubicBezTo>
                    <a:pt x="746" y="928"/>
                    <a:pt x="806" y="958"/>
                    <a:pt x="867" y="988"/>
                  </a:cubicBezTo>
                  <a:lnTo>
                    <a:pt x="867" y="988"/>
                  </a:lnTo>
                  <a:cubicBezTo>
                    <a:pt x="913" y="1009"/>
                    <a:pt x="963" y="1034"/>
                    <a:pt x="1014" y="1049"/>
                  </a:cubicBezTo>
                  <a:lnTo>
                    <a:pt x="1014" y="1049"/>
                  </a:lnTo>
                  <a:cubicBezTo>
                    <a:pt x="1029" y="1054"/>
                    <a:pt x="1039" y="1059"/>
                    <a:pt x="1055" y="1064"/>
                  </a:cubicBezTo>
                  <a:lnTo>
                    <a:pt x="1055" y="1064"/>
                  </a:lnTo>
                  <a:cubicBezTo>
                    <a:pt x="1070" y="1069"/>
                    <a:pt x="1085" y="1075"/>
                    <a:pt x="1100" y="1080"/>
                  </a:cubicBezTo>
                  <a:lnTo>
                    <a:pt x="1100" y="1080"/>
                  </a:lnTo>
                  <a:cubicBezTo>
                    <a:pt x="1125" y="1085"/>
                    <a:pt x="1151" y="1090"/>
                    <a:pt x="1181" y="1100"/>
                  </a:cubicBezTo>
                  <a:lnTo>
                    <a:pt x="1181" y="1100"/>
                  </a:lnTo>
                  <a:cubicBezTo>
                    <a:pt x="1196" y="1100"/>
                    <a:pt x="1212" y="1105"/>
                    <a:pt x="1227" y="1105"/>
                  </a:cubicBezTo>
                  <a:lnTo>
                    <a:pt x="1227" y="1105"/>
                  </a:lnTo>
                  <a:cubicBezTo>
                    <a:pt x="1267" y="1115"/>
                    <a:pt x="1313" y="1120"/>
                    <a:pt x="1353" y="1125"/>
                  </a:cubicBezTo>
                  <a:lnTo>
                    <a:pt x="1353" y="1125"/>
                  </a:lnTo>
                  <a:cubicBezTo>
                    <a:pt x="1470" y="1140"/>
                    <a:pt x="1586" y="1150"/>
                    <a:pt x="1703" y="1171"/>
                  </a:cubicBezTo>
                  <a:lnTo>
                    <a:pt x="1703" y="1171"/>
                  </a:lnTo>
                  <a:cubicBezTo>
                    <a:pt x="1718" y="1171"/>
                    <a:pt x="1743" y="1176"/>
                    <a:pt x="1764" y="1171"/>
                  </a:cubicBezTo>
                  <a:lnTo>
                    <a:pt x="1764" y="1171"/>
                  </a:lnTo>
                  <a:cubicBezTo>
                    <a:pt x="1814" y="1171"/>
                    <a:pt x="1865" y="1156"/>
                    <a:pt x="1890" y="1105"/>
                  </a:cubicBezTo>
                  <a:lnTo>
                    <a:pt x="1890" y="1105"/>
                  </a:lnTo>
                  <a:cubicBezTo>
                    <a:pt x="1890" y="1095"/>
                    <a:pt x="1895" y="1090"/>
                    <a:pt x="1895" y="1080"/>
                  </a:cubicBezTo>
                  <a:lnTo>
                    <a:pt x="1895" y="1080"/>
                  </a:lnTo>
                  <a:lnTo>
                    <a:pt x="1895" y="1075"/>
                  </a:lnTo>
                  <a:lnTo>
                    <a:pt x="1895" y="1075"/>
                  </a:lnTo>
                  <a:cubicBezTo>
                    <a:pt x="1895" y="1069"/>
                    <a:pt x="1895" y="1059"/>
                    <a:pt x="1895" y="1049"/>
                  </a:cubicBezTo>
                  <a:lnTo>
                    <a:pt x="1895" y="1049"/>
                  </a:lnTo>
                  <a:cubicBezTo>
                    <a:pt x="1895" y="1034"/>
                    <a:pt x="1895" y="1024"/>
                    <a:pt x="1890" y="1014"/>
                  </a:cubicBezTo>
                  <a:lnTo>
                    <a:pt x="1890" y="1014"/>
                  </a:lnTo>
                  <a:cubicBezTo>
                    <a:pt x="1890" y="1004"/>
                    <a:pt x="1885" y="993"/>
                    <a:pt x="1880" y="978"/>
                  </a:cubicBezTo>
                  <a:lnTo>
                    <a:pt x="1880" y="978"/>
                  </a:lnTo>
                  <a:cubicBezTo>
                    <a:pt x="1880" y="973"/>
                    <a:pt x="1875" y="968"/>
                    <a:pt x="1875" y="963"/>
                  </a:cubicBezTo>
                  <a:lnTo>
                    <a:pt x="1875" y="963"/>
                  </a:lnTo>
                  <a:cubicBezTo>
                    <a:pt x="1865" y="938"/>
                    <a:pt x="1855" y="917"/>
                    <a:pt x="1840" y="897"/>
                  </a:cubicBezTo>
                  <a:lnTo>
                    <a:pt x="1840" y="897"/>
                  </a:lnTo>
                  <a:cubicBezTo>
                    <a:pt x="1835" y="892"/>
                    <a:pt x="1835" y="882"/>
                    <a:pt x="1830" y="877"/>
                  </a:cubicBezTo>
                  <a:lnTo>
                    <a:pt x="1830" y="877"/>
                  </a:lnTo>
                  <a:cubicBezTo>
                    <a:pt x="1830" y="877"/>
                    <a:pt x="1830" y="877"/>
                    <a:pt x="1830" y="877"/>
                  </a:cubicBezTo>
                  <a:lnTo>
                    <a:pt x="1830" y="877"/>
                  </a:lnTo>
                  <a:cubicBezTo>
                    <a:pt x="1825" y="872"/>
                    <a:pt x="1825" y="872"/>
                    <a:pt x="1819" y="867"/>
                  </a:cubicBezTo>
                  <a:lnTo>
                    <a:pt x="1819" y="867"/>
                  </a:lnTo>
                  <a:cubicBezTo>
                    <a:pt x="1819" y="867"/>
                    <a:pt x="1819" y="862"/>
                    <a:pt x="1814" y="862"/>
                  </a:cubicBezTo>
                  <a:lnTo>
                    <a:pt x="1814" y="862"/>
                  </a:lnTo>
                  <a:cubicBezTo>
                    <a:pt x="1809" y="852"/>
                    <a:pt x="1804" y="847"/>
                    <a:pt x="1799" y="841"/>
                  </a:cubicBezTo>
                  <a:lnTo>
                    <a:pt x="1799" y="841"/>
                  </a:lnTo>
                  <a:cubicBezTo>
                    <a:pt x="1794" y="836"/>
                    <a:pt x="1794" y="831"/>
                    <a:pt x="1789" y="831"/>
                  </a:cubicBezTo>
                  <a:lnTo>
                    <a:pt x="1789" y="831"/>
                  </a:lnTo>
                  <a:cubicBezTo>
                    <a:pt x="1784" y="826"/>
                    <a:pt x="1784" y="826"/>
                    <a:pt x="1779" y="821"/>
                  </a:cubicBezTo>
                  <a:lnTo>
                    <a:pt x="1779" y="821"/>
                  </a:lnTo>
                  <a:cubicBezTo>
                    <a:pt x="1769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64" y="806"/>
                    <a:pt x="1774" y="811"/>
                    <a:pt x="1779" y="816"/>
                  </a:cubicBezTo>
                  <a:lnTo>
                    <a:pt x="1779" y="816"/>
                  </a:lnTo>
                  <a:cubicBezTo>
                    <a:pt x="1774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28" y="781"/>
                    <a:pt x="1703" y="760"/>
                    <a:pt x="1678" y="745"/>
                  </a:cubicBezTo>
                  <a:lnTo>
                    <a:pt x="1678" y="745"/>
                  </a:lnTo>
                  <a:cubicBezTo>
                    <a:pt x="1662" y="740"/>
                    <a:pt x="1652" y="730"/>
                    <a:pt x="1642" y="725"/>
                  </a:cubicBezTo>
                  <a:lnTo>
                    <a:pt x="1642" y="725"/>
                  </a:lnTo>
                  <a:cubicBezTo>
                    <a:pt x="1637" y="725"/>
                    <a:pt x="1637" y="720"/>
                    <a:pt x="1632" y="720"/>
                  </a:cubicBezTo>
                  <a:lnTo>
                    <a:pt x="1632" y="720"/>
                  </a:lnTo>
                  <a:cubicBezTo>
                    <a:pt x="1622" y="715"/>
                    <a:pt x="1607" y="710"/>
                    <a:pt x="1597" y="700"/>
                  </a:cubicBezTo>
                  <a:lnTo>
                    <a:pt x="1597" y="700"/>
                  </a:lnTo>
                  <a:cubicBezTo>
                    <a:pt x="1576" y="695"/>
                    <a:pt x="1561" y="684"/>
                    <a:pt x="1541" y="674"/>
                  </a:cubicBezTo>
                  <a:lnTo>
                    <a:pt x="1541" y="674"/>
                  </a:lnTo>
                  <a:cubicBezTo>
                    <a:pt x="1460" y="629"/>
                    <a:pt x="1389" y="588"/>
                    <a:pt x="1364" y="573"/>
                  </a:cubicBezTo>
                  <a:lnTo>
                    <a:pt x="1364" y="573"/>
                  </a:lnTo>
                  <a:lnTo>
                    <a:pt x="1358" y="568"/>
                  </a:lnTo>
                  <a:cubicBezTo>
                    <a:pt x="1358" y="568"/>
                    <a:pt x="1358" y="568"/>
                    <a:pt x="1358" y="568"/>
                  </a:cubicBezTo>
                  <a:lnTo>
                    <a:pt x="1358" y="568"/>
                  </a:lnTo>
                  <a:cubicBezTo>
                    <a:pt x="1328" y="538"/>
                    <a:pt x="1065" y="244"/>
                    <a:pt x="882" y="31"/>
                  </a:cubicBezTo>
                  <a:lnTo>
                    <a:pt x="882" y="31"/>
                  </a:lnTo>
                  <a:cubicBezTo>
                    <a:pt x="715" y="208"/>
                    <a:pt x="361" y="173"/>
                    <a:pt x="183" y="1"/>
                  </a:cubicBezTo>
                  <a:lnTo>
                    <a:pt x="183" y="1"/>
                  </a:lnTo>
                  <a:cubicBezTo>
                    <a:pt x="183" y="6"/>
                    <a:pt x="153" y="41"/>
                    <a:pt x="153" y="46"/>
                  </a:cubicBezTo>
                  <a:moveTo>
                    <a:pt x="1495" y="654"/>
                  </a:moveTo>
                  <a:cubicBezTo>
                    <a:pt x="1495" y="654"/>
                    <a:pt x="1495" y="649"/>
                    <a:pt x="1490" y="649"/>
                  </a:cubicBezTo>
                  <a:lnTo>
                    <a:pt x="1490" y="649"/>
                  </a:lnTo>
                  <a:cubicBezTo>
                    <a:pt x="1450" y="629"/>
                    <a:pt x="1404" y="603"/>
                    <a:pt x="1364" y="573"/>
                  </a:cubicBezTo>
                  <a:lnTo>
                    <a:pt x="1364" y="573"/>
                  </a:lnTo>
                  <a:cubicBezTo>
                    <a:pt x="1424" y="608"/>
                    <a:pt x="1480" y="639"/>
                    <a:pt x="1541" y="674"/>
                  </a:cubicBezTo>
                  <a:lnTo>
                    <a:pt x="1541" y="674"/>
                  </a:lnTo>
                  <a:cubicBezTo>
                    <a:pt x="1526" y="664"/>
                    <a:pt x="1510" y="659"/>
                    <a:pt x="1495" y="654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32347f3be89_0_225"/>
            <p:cNvSpPr/>
            <p:nvPr/>
          </p:nvSpPr>
          <p:spPr>
            <a:xfrm>
              <a:off x="2339698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899" y="0"/>
                  </a:moveTo>
                  <a:cubicBezTo>
                    <a:pt x="610" y="0"/>
                    <a:pt x="451" y="344"/>
                    <a:pt x="451" y="344"/>
                  </a:cubicBezTo>
                  <a:cubicBezTo>
                    <a:pt x="0" y="1545"/>
                    <a:pt x="299" y="3672"/>
                    <a:pt x="299" y="3672"/>
                  </a:cubicBezTo>
                  <a:lnTo>
                    <a:pt x="856" y="3657"/>
                  </a:lnTo>
                  <a:cubicBezTo>
                    <a:pt x="856" y="3657"/>
                    <a:pt x="1206" y="785"/>
                    <a:pt x="1236" y="430"/>
                  </a:cubicBezTo>
                  <a:cubicBezTo>
                    <a:pt x="1267" y="76"/>
                    <a:pt x="1140" y="76"/>
                    <a:pt x="1140" y="76"/>
                  </a:cubicBezTo>
                  <a:cubicBezTo>
                    <a:pt x="1052" y="22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32347f3be89_0_225"/>
            <p:cNvSpPr/>
            <p:nvPr/>
          </p:nvSpPr>
          <p:spPr>
            <a:xfrm>
              <a:off x="1750091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1221" y="41"/>
                  </a:moveTo>
                  <a:cubicBezTo>
                    <a:pt x="1221" y="41"/>
                    <a:pt x="1261" y="390"/>
                    <a:pt x="1211" y="634"/>
                  </a:cubicBezTo>
                  <a:lnTo>
                    <a:pt x="1211" y="634"/>
                  </a:lnTo>
                  <a:cubicBezTo>
                    <a:pt x="1180" y="689"/>
                    <a:pt x="593" y="1327"/>
                    <a:pt x="562" y="1363"/>
                  </a:cubicBezTo>
                  <a:lnTo>
                    <a:pt x="562" y="1363"/>
                  </a:lnTo>
                  <a:cubicBezTo>
                    <a:pt x="562" y="1363"/>
                    <a:pt x="562" y="1363"/>
                    <a:pt x="562" y="1363"/>
                  </a:cubicBezTo>
                  <a:lnTo>
                    <a:pt x="562" y="1363"/>
                  </a:lnTo>
                  <a:cubicBezTo>
                    <a:pt x="557" y="1363"/>
                    <a:pt x="552" y="1368"/>
                    <a:pt x="552" y="1368"/>
                  </a:cubicBezTo>
                  <a:lnTo>
                    <a:pt x="552" y="1368"/>
                  </a:lnTo>
                  <a:cubicBezTo>
                    <a:pt x="532" y="1383"/>
                    <a:pt x="456" y="1424"/>
                    <a:pt x="375" y="1469"/>
                  </a:cubicBezTo>
                  <a:lnTo>
                    <a:pt x="375" y="1469"/>
                  </a:lnTo>
                  <a:cubicBezTo>
                    <a:pt x="360" y="1479"/>
                    <a:pt x="340" y="1490"/>
                    <a:pt x="324" y="1495"/>
                  </a:cubicBezTo>
                  <a:lnTo>
                    <a:pt x="324" y="1495"/>
                  </a:lnTo>
                  <a:cubicBezTo>
                    <a:pt x="269" y="1525"/>
                    <a:pt x="213" y="1555"/>
                    <a:pt x="162" y="1596"/>
                  </a:cubicBezTo>
                  <a:lnTo>
                    <a:pt x="162" y="1596"/>
                  </a:lnTo>
                  <a:cubicBezTo>
                    <a:pt x="152" y="1601"/>
                    <a:pt x="147" y="1606"/>
                    <a:pt x="137" y="1611"/>
                  </a:cubicBezTo>
                  <a:lnTo>
                    <a:pt x="137" y="1611"/>
                  </a:lnTo>
                  <a:cubicBezTo>
                    <a:pt x="147" y="1606"/>
                    <a:pt x="152" y="1601"/>
                    <a:pt x="162" y="1596"/>
                  </a:cubicBezTo>
                  <a:lnTo>
                    <a:pt x="162" y="1596"/>
                  </a:lnTo>
                  <a:cubicBezTo>
                    <a:pt x="142" y="1611"/>
                    <a:pt x="122" y="1631"/>
                    <a:pt x="101" y="1657"/>
                  </a:cubicBezTo>
                  <a:lnTo>
                    <a:pt x="101" y="1657"/>
                  </a:lnTo>
                  <a:cubicBezTo>
                    <a:pt x="101" y="1657"/>
                    <a:pt x="96" y="1662"/>
                    <a:pt x="96" y="1662"/>
                  </a:cubicBezTo>
                  <a:lnTo>
                    <a:pt x="96" y="1662"/>
                  </a:lnTo>
                  <a:cubicBezTo>
                    <a:pt x="56" y="1718"/>
                    <a:pt x="0" y="1829"/>
                    <a:pt x="31" y="1900"/>
                  </a:cubicBezTo>
                  <a:lnTo>
                    <a:pt x="31" y="1900"/>
                  </a:lnTo>
                  <a:cubicBezTo>
                    <a:pt x="61" y="1971"/>
                    <a:pt x="157" y="1976"/>
                    <a:pt x="218" y="1966"/>
                  </a:cubicBezTo>
                  <a:lnTo>
                    <a:pt x="218" y="1966"/>
                  </a:lnTo>
                  <a:cubicBezTo>
                    <a:pt x="446" y="1930"/>
                    <a:pt x="684" y="1925"/>
                    <a:pt x="902" y="1844"/>
                  </a:cubicBezTo>
                  <a:lnTo>
                    <a:pt x="902" y="1844"/>
                  </a:lnTo>
                  <a:cubicBezTo>
                    <a:pt x="1104" y="1773"/>
                    <a:pt x="1292" y="1652"/>
                    <a:pt x="1479" y="1561"/>
                  </a:cubicBezTo>
                  <a:lnTo>
                    <a:pt x="1479" y="1561"/>
                  </a:lnTo>
                  <a:cubicBezTo>
                    <a:pt x="1581" y="1515"/>
                    <a:pt x="1692" y="1479"/>
                    <a:pt x="1793" y="1429"/>
                  </a:cubicBezTo>
                  <a:lnTo>
                    <a:pt x="1793" y="1429"/>
                  </a:lnTo>
                  <a:cubicBezTo>
                    <a:pt x="1839" y="1398"/>
                    <a:pt x="1890" y="1368"/>
                    <a:pt x="1910" y="1312"/>
                  </a:cubicBezTo>
                  <a:lnTo>
                    <a:pt x="1910" y="1312"/>
                  </a:lnTo>
                  <a:cubicBezTo>
                    <a:pt x="1920" y="1277"/>
                    <a:pt x="1920" y="1236"/>
                    <a:pt x="1915" y="1201"/>
                  </a:cubicBezTo>
                  <a:lnTo>
                    <a:pt x="1915" y="1201"/>
                  </a:lnTo>
                  <a:cubicBezTo>
                    <a:pt x="1905" y="1135"/>
                    <a:pt x="1864" y="922"/>
                    <a:pt x="1793" y="897"/>
                  </a:cubicBezTo>
                  <a:lnTo>
                    <a:pt x="1793" y="897"/>
                  </a:lnTo>
                  <a:cubicBezTo>
                    <a:pt x="1793" y="892"/>
                    <a:pt x="1788" y="892"/>
                    <a:pt x="1788" y="892"/>
                  </a:cubicBezTo>
                  <a:lnTo>
                    <a:pt x="1788" y="892"/>
                  </a:lnTo>
                  <a:cubicBezTo>
                    <a:pt x="1788" y="892"/>
                    <a:pt x="1793" y="892"/>
                    <a:pt x="1793" y="892"/>
                  </a:cubicBezTo>
                  <a:lnTo>
                    <a:pt x="1793" y="892"/>
                  </a:lnTo>
                  <a:cubicBezTo>
                    <a:pt x="1793" y="887"/>
                    <a:pt x="1788" y="882"/>
                    <a:pt x="1788" y="877"/>
                  </a:cubicBezTo>
                  <a:lnTo>
                    <a:pt x="1788" y="877"/>
                  </a:lnTo>
                  <a:cubicBezTo>
                    <a:pt x="1768" y="836"/>
                    <a:pt x="1733" y="796"/>
                    <a:pt x="1707" y="760"/>
                  </a:cubicBezTo>
                  <a:lnTo>
                    <a:pt x="1707" y="760"/>
                  </a:lnTo>
                  <a:cubicBezTo>
                    <a:pt x="1641" y="436"/>
                    <a:pt x="1707" y="0"/>
                    <a:pt x="1707" y="0"/>
                  </a:cubicBezTo>
                  <a:lnTo>
                    <a:pt x="1707" y="0"/>
                  </a:lnTo>
                  <a:lnTo>
                    <a:pt x="1221" y="41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32347f3be89_0_225"/>
            <p:cNvSpPr/>
            <p:nvPr/>
          </p:nvSpPr>
          <p:spPr>
            <a:xfrm>
              <a:off x="1966937" y="2585544"/>
              <a:ext cx="683" cy="5353"/>
            </a:xfrm>
            <a:custGeom>
              <a:avLst/>
              <a:gdLst/>
              <a:ahLst/>
              <a:cxnLst/>
              <a:rect l="l" t="t" r="r" b="b"/>
              <a:pathLst>
                <a:path w="6" h="47" extrusionOk="0">
                  <a:moveTo>
                    <a:pt x="6" y="47"/>
                  </a:moveTo>
                  <a:cubicBezTo>
                    <a:pt x="6" y="31"/>
                    <a:pt x="1" y="16"/>
                    <a:pt x="1" y="1"/>
                  </a:cubicBezTo>
                  <a:cubicBezTo>
                    <a:pt x="1" y="16"/>
                    <a:pt x="6" y="31"/>
                    <a:pt x="6" y="47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32347f3be89_0_225"/>
            <p:cNvSpPr/>
            <p:nvPr/>
          </p:nvSpPr>
          <p:spPr>
            <a:xfrm>
              <a:off x="1849289" y="2624836"/>
              <a:ext cx="683" cy="114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0" y="0"/>
                  </a:moveTo>
                  <a:cubicBezTo>
                    <a:pt x="0" y="0"/>
                    <a:pt x="5" y="0"/>
                    <a:pt x="5" y="0"/>
                  </a:cubicBezTo>
                  <a:cubicBezTo>
                    <a:pt x="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32347f3be89_0_225"/>
            <p:cNvSpPr/>
            <p:nvPr/>
          </p:nvSpPr>
          <p:spPr>
            <a:xfrm>
              <a:off x="1852137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0"/>
                  </a:moveTo>
                  <a:cubicBezTo>
                    <a:pt x="6" y="5"/>
                    <a:pt x="16" y="0"/>
                    <a:pt x="21" y="0"/>
                  </a:cubicBezTo>
                  <a:cubicBezTo>
                    <a:pt x="16" y="0"/>
                    <a:pt x="6" y="5"/>
                    <a:pt x="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32347f3be89_0_225"/>
            <p:cNvSpPr/>
            <p:nvPr/>
          </p:nvSpPr>
          <p:spPr>
            <a:xfrm>
              <a:off x="1820475" y="2618458"/>
              <a:ext cx="1822" cy="1253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5" y="11"/>
                  </a:moveTo>
                  <a:cubicBezTo>
                    <a:pt x="10" y="6"/>
                    <a:pt x="5" y="1"/>
                    <a:pt x="0" y="1"/>
                  </a:cubicBezTo>
                  <a:cubicBezTo>
                    <a:pt x="5" y="1"/>
                    <a:pt x="10" y="6"/>
                    <a:pt x="15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32347f3be89_0_225"/>
            <p:cNvSpPr/>
            <p:nvPr/>
          </p:nvSpPr>
          <p:spPr>
            <a:xfrm>
              <a:off x="1818653" y="2616750"/>
              <a:ext cx="797" cy="683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cubicBezTo>
                    <a:pt x="1" y="0"/>
                    <a:pt x="1" y="6"/>
                    <a:pt x="6" y="6"/>
                  </a:cubicBezTo>
                  <a:cubicBezTo>
                    <a:pt x="1" y="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32347f3be89_0_225"/>
            <p:cNvSpPr/>
            <p:nvPr/>
          </p:nvSpPr>
          <p:spPr>
            <a:xfrm>
              <a:off x="1752369" y="2547505"/>
              <a:ext cx="216505" cy="133935"/>
            </a:xfrm>
            <a:custGeom>
              <a:avLst/>
              <a:gdLst/>
              <a:ahLst/>
              <a:cxnLst/>
              <a:rect l="l" t="t" r="r" b="b"/>
              <a:pathLst>
                <a:path w="1901" h="1176" extrusionOk="0">
                  <a:moveTo>
                    <a:pt x="1019" y="31"/>
                  </a:moveTo>
                  <a:cubicBezTo>
                    <a:pt x="836" y="244"/>
                    <a:pt x="568" y="538"/>
                    <a:pt x="542" y="568"/>
                  </a:cubicBezTo>
                  <a:lnTo>
                    <a:pt x="542" y="568"/>
                  </a:lnTo>
                  <a:cubicBezTo>
                    <a:pt x="537" y="568"/>
                    <a:pt x="537" y="568"/>
                    <a:pt x="537" y="573"/>
                  </a:cubicBezTo>
                  <a:lnTo>
                    <a:pt x="537" y="573"/>
                  </a:lnTo>
                  <a:lnTo>
                    <a:pt x="532" y="573"/>
                  </a:lnTo>
                  <a:cubicBezTo>
                    <a:pt x="512" y="588"/>
                    <a:pt x="436" y="629"/>
                    <a:pt x="355" y="674"/>
                  </a:cubicBezTo>
                  <a:lnTo>
                    <a:pt x="355" y="674"/>
                  </a:lnTo>
                  <a:cubicBezTo>
                    <a:pt x="340" y="684"/>
                    <a:pt x="320" y="695"/>
                    <a:pt x="304" y="700"/>
                  </a:cubicBezTo>
                  <a:lnTo>
                    <a:pt x="304" y="700"/>
                  </a:lnTo>
                  <a:cubicBezTo>
                    <a:pt x="289" y="710"/>
                    <a:pt x="279" y="715"/>
                    <a:pt x="264" y="720"/>
                  </a:cubicBezTo>
                  <a:lnTo>
                    <a:pt x="264" y="720"/>
                  </a:lnTo>
                  <a:cubicBezTo>
                    <a:pt x="264" y="720"/>
                    <a:pt x="259" y="725"/>
                    <a:pt x="259" y="725"/>
                  </a:cubicBezTo>
                  <a:lnTo>
                    <a:pt x="259" y="725"/>
                  </a:lnTo>
                  <a:cubicBezTo>
                    <a:pt x="244" y="730"/>
                    <a:pt x="233" y="740"/>
                    <a:pt x="218" y="745"/>
                  </a:cubicBezTo>
                  <a:lnTo>
                    <a:pt x="218" y="745"/>
                  </a:lnTo>
                  <a:cubicBezTo>
                    <a:pt x="193" y="760"/>
                    <a:pt x="168" y="781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1"/>
                    <a:pt x="117" y="816"/>
                  </a:cubicBezTo>
                  <a:lnTo>
                    <a:pt x="117" y="816"/>
                  </a:lnTo>
                  <a:cubicBezTo>
                    <a:pt x="127" y="811"/>
                    <a:pt x="132" y="806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6"/>
                    <a:pt x="117" y="821"/>
                  </a:cubicBezTo>
                  <a:lnTo>
                    <a:pt x="117" y="821"/>
                  </a:lnTo>
                  <a:cubicBezTo>
                    <a:pt x="117" y="826"/>
                    <a:pt x="112" y="826"/>
                    <a:pt x="107" y="831"/>
                  </a:cubicBezTo>
                  <a:lnTo>
                    <a:pt x="107" y="831"/>
                  </a:lnTo>
                  <a:cubicBezTo>
                    <a:pt x="107" y="831"/>
                    <a:pt x="102" y="836"/>
                    <a:pt x="102" y="841"/>
                  </a:cubicBezTo>
                  <a:lnTo>
                    <a:pt x="102" y="841"/>
                  </a:lnTo>
                  <a:cubicBezTo>
                    <a:pt x="92" y="847"/>
                    <a:pt x="87" y="852"/>
                    <a:pt x="81" y="862"/>
                  </a:cubicBezTo>
                  <a:lnTo>
                    <a:pt x="81" y="862"/>
                  </a:lnTo>
                  <a:cubicBezTo>
                    <a:pt x="81" y="862"/>
                    <a:pt x="76" y="867"/>
                    <a:pt x="76" y="867"/>
                  </a:cubicBezTo>
                  <a:lnTo>
                    <a:pt x="76" y="867"/>
                  </a:lnTo>
                  <a:cubicBezTo>
                    <a:pt x="71" y="872"/>
                    <a:pt x="71" y="872"/>
                    <a:pt x="66" y="877"/>
                  </a:cubicBezTo>
                  <a:lnTo>
                    <a:pt x="66" y="877"/>
                  </a:lnTo>
                  <a:cubicBezTo>
                    <a:pt x="66" y="877"/>
                    <a:pt x="66" y="877"/>
                    <a:pt x="66" y="877"/>
                  </a:cubicBezTo>
                  <a:lnTo>
                    <a:pt x="66" y="877"/>
                  </a:lnTo>
                  <a:cubicBezTo>
                    <a:pt x="66" y="882"/>
                    <a:pt x="61" y="892"/>
                    <a:pt x="56" y="897"/>
                  </a:cubicBezTo>
                  <a:lnTo>
                    <a:pt x="56" y="897"/>
                  </a:lnTo>
                  <a:cubicBezTo>
                    <a:pt x="46" y="917"/>
                    <a:pt x="31" y="938"/>
                    <a:pt x="21" y="963"/>
                  </a:cubicBezTo>
                  <a:lnTo>
                    <a:pt x="21" y="963"/>
                  </a:lnTo>
                  <a:cubicBezTo>
                    <a:pt x="21" y="968"/>
                    <a:pt x="21" y="973"/>
                    <a:pt x="16" y="978"/>
                  </a:cubicBezTo>
                  <a:lnTo>
                    <a:pt x="16" y="978"/>
                  </a:lnTo>
                  <a:cubicBezTo>
                    <a:pt x="11" y="993"/>
                    <a:pt x="11" y="1004"/>
                    <a:pt x="5" y="1014"/>
                  </a:cubicBezTo>
                  <a:lnTo>
                    <a:pt x="5" y="1014"/>
                  </a:lnTo>
                  <a:cubicBezTo>
                    <a:pt x="5" y="1024"/>
                    <a:pt x="0" y="1034"/>
                    <a:pt x="0" y="1049"/>
                  </a:cubicBezTo>
                  <a:lnTo>
                    <a:pt x="0" y="1049"/>
                  </a:lnTo>
                  <a:cubicBezTo>
                    <a:pt x="0" y="1059"/>
                    <a:pt x="0" y="1069"/>
                    <a:pt x="0" y="1075"/>
                  </a:cubicBezTo>
                  <a:lnTo>
                    <a:pt x="0" y="1075"/>
                  </a:lnTo>
                  <a:lnTo>
                    <a:pt x="0" y="1080"/>
                  </a:lnTo>
                  <a:lnTo>
                    <a:pt x="0" y="1080"/>
                  </a:lnTo>
                  <a:cubicBezTo>
                    <a:pt x="5" y="1090"/>
                    <a:pt x="5" y="1095"/>
                    <a:pt x="11" y="1105"/>
                  </a:cubicBezTo>
                  <a:lnTo>
                    <a:pt x="11" y="1105"/>
                  </a:lnTo>
                  <a:cubicBezTo>
                    <a:pt x="31" y="1156"/>
                    <a:pt x="81" y="1171"/>
                    <a:pt x="132" y="1171"/>
                  </a:cubicBezTo>
                  <a:lnTo>
                    <a:pt x="132" y="1171"/>
                  </a:lnTo>
                  <a:cubicBezTo>
                    <a:pt x="152" y="1176"/>
                    <a:pt x="178" y="1171"/>
                    <a:pt x="198" y="1171"/>
                  </a:cubicBezTo>
                  <a:lnTo>
                    <a:pt x="198" y="1171"/>
                  </a:lnTo>
                  <a:cubicBezTo>
                    <a:pt x="309" y="1150"/>
                    <a:pt x="426" y="1140"/>
                    <a:pt x="542" y="1125"/>
                  </a:cubicBezTo>
                  <a:lnTo>
                    <a:pt x="542" y="1125"/>
                  </a:lnTo>
                  <a:cubicBezTo>
                    <a:pt x="588" y="1120"/>
                    <a:pt x="629" y="1115"/>
                    <a:pt x="674" y="1105"/>
                  </a:cubicBezTo>
                  <a:lnTo>
                    <a:pt x="674" y="1105"/>
                  </a:lnTo>
                  <a:cubicBezTo>
                    <a:pt x="689" y="1105"/>
                    <a:pt x="705" y="1100"/>
                    <a:pt x="720" y="1100"/>
                  </a:cubicBezTo>
                  <a:lnTo>
                    <a:pt x="720" y="1100"/>
                  </a:lnTo>
                  <a:cubicBezTo>
                    <a:pt x="745" y="1090"/>
                    <a:pt x="770" y="1085"/>
                    <a:pt x="801" y="1080"/>
                  </a:cubicBezTo>
                  <a:lnTo>
                    <a:pt x="801" y="1080"/>
                  </a:lnTo>
                  <a:cubicBezTo>
                    <a:pt x="816" y="1075"/>
                    <a:pt x="826" y="1069"/>
                    <a:pt x="841" y="1064"/>
                  </a:cubicBezTo>
                  <a:lnTo>
                    <a:pt x="841" y="1064"/>
                  </a:lnTo>
                  <a:cubicBezTo>
                    <a:pt x="856" y="1059"/>
                    <a:pt x="872" y="1054"/>
                    <a:pt x="882" y="1049"/>
                  </a:cubicBezTo>
                  <a:lnTo>
                    <a:pt x="882" y="1049"/>
                  </a:lnTo>
                  <a:cubicBezTo>
                    <a:pt x="932" y="1034"/>
                    <a:pt x="983" y="1009"/>
                    <a:pt x="1029" y="988"/>
                  </a:cubicBezTo>
                  <a:lnTo>
                    <a:pt x="1029" y="988"/>
                  </a:lnTo>
                  <a:cubicBezTo>
                    <a:pt x="1090" y="958"/>
                    <a:pt x="1150" y="928"/>
                    <a:pt x="1211" y="897"/>
                  </a:cubicBezTo>
                  <a:lnTo>
                    <a:pt x="1211" y="897"/>
                  </a:lnTo>
                  <a:cubicBezTo>
                    <a:pt x="1292" y="852"/>
                    <a:pt x="1378" y="806"/>
                    <a:pt x="1459" y="766"/>
                  </a:cubicBezTo>
                  <a:lnTo>
                    <a:pt x="1459" y="766"/>
                  </a:lnTo>
                  <a:cubicBezTo>
                    <a:pt x="1485" y="755"/>
                    <a:pt x="1510" y="745"/>
                    <a:pt x="1535" y="735"/>
                  </a:cubicBezTo>
                  <a:lnTo>
                    <a:pt x="1535" y="735"/>
                  </a:lnTo>
                  <a:cubicBezTo>
                    <a:pt x="1566" y="725"/>
                    <a:pt x="1591" y="710"/>
                    <a:pt x="1616" y="700"/>
                  </a:cubicBezTo>
                  <a:lnTo>
                    <a:pt x="1616" y="700"/>
                  </a:lnTo>
                  <a:cubicBezTo>
                    <a:pt x="1667" y="679"/>
                    <a:pt x="1723" y="659"/>
                    <a:pt x="1773" y="634"/>
                  </a:cubicBezTo>
                  <a:lnTo>
                    <a:pt x="1773" y="634"/>
                  </a:lnTo>
                  <a:cubicBezTo>
                    <a:pt x="1804" y="614"/>
                    <a:pt x="1834" y="593"/>
                    <a:pt x="1859" y="568"/>
                  </a:cubicBezTo>
                  <a:lnTo>
                    <a:pt x="1859" y="568"/>
                  </a:lnTo>
                  <a:cubicBezTo>
                    <a:pt x="1865" y="563"/>
                    <a:pt x="1865" y="558"/>
                    <a:pt x="1870" y="553"/>
                  </a:cubicBezTo>
                  <a:lnTo>
                    <a:pt x="1870" y="553"/>
                  </a:lnTo>
                  <a:cubicBezTo>
                    <a:pt x="1880" y="543"/>
                    <a:pt x="1885" y="527"/>
                    <a:pt x="1890" y="517"/>
                  </a:cubicBezTo>
                  <a:lnTo>
                    <a:pt x="1890" y="517"/>
                  </a:lnTo>
                  <a:cubicBezTo>
                    <a:pt x="1895" y="502"/>
                    <a:pt x="1895" y="487"/>
                    <a:pt x="1900" y="477"/>
                  </a:cubicBezTo>
                  <a:lnTo>
                    <a:pt x="1900" y="477"/>
                  </a:lnTo>
                  <a:cubicBezTo>
                    <a:pt x="1900" y="472"/>
                    <a:pt x="1900" y="467"/>
                    <a:pt x="1900" y="462"/>
                  </a:cubicBezTo>
                  <a:lnTo>
                    <a:pt x="1900" y="462"/>
                  </a:lnTo>
                  <a:cubicBezTo>
                    <a:pt x="1900" y="441"/>
                    <a:pt x="1895" y="421"/>
                    <a:pt x="1895" y="406"/>
                  </a:cubicBezTo>
                  <a:lnTo>
                    <a:pt x="1895" y="406"/>
                  </a:lnTo>
                  <a:cubicBezTo>
                    <a:pt x="1890" y="386"/>
                    <a:pt x="1885" y="350"/>
                    <a:pt x="1875" y="310"/>
                  </a:cubicBezTo>
                  <a:lnTo>
                    <a:pt x="1875" y="310"/>
                  </a:lnTo>
                  <a:cubicBezTo>
                    <a:pt x="1875" y="305"/>
                    <a:pt x="1870" y="294"/>
                    <a:pt x="1870" y="284"/>
                  </a:cubicBezTo>
                  <a:lnTo>
                    <a:pt x="1870" y="284"/>
                  </a:lnTo>
                  <a:cubicBezTo>
                    <a:pt x="1865" y="269"/>
                    <a:pt x="1859" y="254"/>
                    <a:pt x="1854" y="244"/>
                  </a:cubicBezTo>
                  <a:lnTo>
                    <a:pt x="1854" y="244"/>
                  </a:lnTo>
                  <a:cubicBezTo>
                    <a:pt x="1854" y="229"/>
                    <a:pt x="1849" y="218"/>
                    <a:pt x="1844" y="208"/>
                  </a:cubicBezTo>
                  <a:lnTo>
                    <a:pt x="1844" y="208"/>
                  </a:lnTo>
                  <a:cubicBezTo>
                    <a:pt x="1839" y="193"/>
                    <a:pt x="1834" y="183"/>
                    <a:pt x="1829" y="168"/>
                  </a:cubicBezTo>
                  <a:lnTo>
                    <a:pt x="1829" y="168"/>
                  </a:lnTo>
                  <a:cubicBezTo>
                    <a:pt x="1824" y="163"/>
                    <a:pt x="1824" y="158"/>
                    <a:pt x="1819" y="148"/>
                  </a:cubicBezTo>
                  <a:lnTo>
                    <a:pt x="1819" y="148"/>
                  </a:lnTo>
                  <a:cubicBezTo>
                    <a:pt x="1799" y="112"/>
                    <a:pt x="1768" y="82"/>
                    <a:pt x="1748" y="46"/>
                  </a:cubicBezTo>
                  <a:lnTo>
                    <a:pt x="1748" y="46"/>
                  </a:lnTo>
                  <a:cubicBezTo>
                    <a:pt x="1743" y="41"/>
                    <a:pt x="1713" y="6"/>
                    <a:pt x="1713" y="1"/>
                  </a:cubicBezTo>
                  <a:lnTo>
                    <a:pt x="1713" y="1"/>
                  </a:lnTo>
                  <a:cubicBezTo>
                    <a:pt x="1535" y="173"/>
                    <a:pt x="1181" y="208"/>
                    <a:pt x="1019" y="31"/>
                  </a:cubicBezTo>
                  <a:moveTo>
                    <a:pt x="532" y="573"/>
                  </a:moveTo>
                  <a:cubicBezTo>
                    <a:pt x="492" y="603"/>
                    <a:pt x="451" y="629"/>
                    <a:pt x="406" y="649"/>
                  </a:cubicBezTo>
                  <a:lnTo>
                    <a:pt x="406" y="649"/>
                  </a:lnTo>
                  <a:lnTo>
                    <a:pt x="401" y="654"/>
                  </a:lnTo>
                  <a:cubicBezTo>
                    <a:pt x="385" y="659"/>
                    <a:pt x="375" y="669"/>
                    <a:pt x="360" y="674"/>
                  </a:cubicBezTo>
                  <a:lnTo>
                    <a:pt x="360" y="674"/>
                  </a:lnTo>
                  <a:cubicBezTo>
                    <a:pt x="416" y="639"/>
                    <a:pt x="472" y="608"/>
                    <a:pt x="532" y="573"/>
                  </a:cubicBezTo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32347f3be89_0_225"/>
            <p:cNvSpPr/>
            <p:nvPr/>
          </p:nvSpPr>
          <p:spPr>
            <a:xfrm>
              <a:off x="1838925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370" y="0"/>
                  </a:moveTo>
                  <a:cubicBezTo>
                    <a:pt x="297" y="0"/>
                    <a:pt x="216" y="22"/>
                    <a:pt x="127" y="76"/>
                  </a:cubicBezTo>
                  <a:cubicBezTo>
                    <a:pt x="127" y="76"/>
                    <a:pt x="0" y="76"/>
                    <a:pt x="31" y="430"/>
                  </a:cubicBezTo>
                  <a:cubicBezTo>
                    <a:pt x="66" y="785"/>
                    <a:pt x="416" y="3657"/>
                    <a:pt x="416" y="3657"/>
                  </a:cubicBezTo>
                  <a:lnTo>
                    <a:pt x="968" y="3672"/>
                  </a:lnTo>
                  <a:cubicBezTo>
                    <a:pt x="968" y="3672"/>
                    <a:pt x="1267" y="1545"/>
                    <a:pt x="816" y="344"/>
                  </a:cubicBezTo>
                  <a:cubicBezTo>
                    <a:pt x="816" y="344"/>
                    <a:pt x="660" y="0"/>
                    <a:pt x="370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32347f3be89_0_225"/>
            <p:cNvSpPr/>
            <p:nvPr/>
          </p:nvSpPr>
          <p:spPr>
            <a:xfrm>
              <a:off x="2068527" y="1824653"/>
              <a:ext cx="185868" cy="237802"/>
            </a:xfrm>
            <a:custGeom>
              <a:avLst/>
              <a:gdLst/>
              <a:ahLst/>
              <a:cxnLst/>
              <a:rect l="l" t="t" r="r" b="b"/>
              <a:pathLst>
                <a:path w="1632" h="2088" extrusionOk="0">
                  <a:moveTo>
                    <a:pt x="92" y="0"/>
                  </a:moveTo>
                  <a:cubicBezTo>
                    <a:pt x="41" y="0"/>
                    <a:pt x="0" y="41"/>
                    <a:pt x="0" y="87"/>
                  </a:cubicBezTo>
                  <a:lnTo>
                    <a:pt x="97" y="1996"/>
                  </a:lnTo>
                  <a:cubicBezTo>
                    <a:pt x="97" y="2047"/>
                    <a:pt x="137" y="2087"/>
                    <a:pt x="188" y="2087"/>
                  </a:cubicBezTo>
                  <a:lnTo>
                    <a:pt x="1429" y="2087"/>
                  </a:lnTo>
                  <a:cubicBezTo>
                    <a:pt x="1474" y="2087"/>
                    <a:pt x="1515" y="2047"/>
                    <a:pt x="1515" y="1996"/>
                  </a:cubicBezTo>
                  <a:lnTo>
                    <a:pt x="1631" y="87"/>
                  </a:lnTo>
                  <a:cubicBezTo>
                    <a:pt x="1631" y="41"/>
                    <a:pt x="1596" y="0"/>
                    <a:pt x="1545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32347f3be89_0_225"/>
            <p:cNvSpPr/>
            <p:nvPr/>
          </p:nvSpPr>
          <p:spPr>
            <a:xfrm>
              <a:off x="2311339" y="1727164"/>
              <a:ext cx="172657" cy="272994"/>
            </a:xfrm>
            <a:custGeom>
              <a:avLst/>
              <a:gdLst/>
              <a:ahLst/>
              <a:cxnLst/>
              <a:rect l="l" t="t" r="r" b="b"/>
              <a:pathLst>
                <a:path w="1516" h="2397" extrusionOk="0">
                  <a:moveTo>
                    <a:pt x="26" y="355"/>
                  </a:moveTo>
                  <a:cubicBezTo>
                    <a:pt x="36" y="446"/>
                    <a:pt x="77" y="527"/>
                    <a:pt x="117" y="603"/>
                  </a:cubicBezTo>
                  <a:lnTo>
                    <a:pt x="117" y="603"/>
                  </a:lnTo>
                  <a:cubicBezTo>
                    <a:pt x="361" y="1069"/>
                    <a:pt x="589" y="1550"/>
                    <a:pt x="852" y="2001"/>
                  </a:cubicBezTo>
                  <a:lnTo>
                    <a:pt x="852" y="2001"/>
                  </a:lnTo>
                  <a:cubicBezTo>
                    <a:pt x="918" y="2118"/>
                    <a:pt x="984" y="2244"/>
                    <a:pt x="1095" y="2320"/>
                  </a:cubicBezTo>
                  <a:lnTo>
                    <a:pt x="1095" y="2320"/>
                  </a:lnTo>
                  <a:cubicBezTo>
                    <a:pt x="1212" y="2396"/>
                    <a:pt x="1384" y="2396"/>
                    <a:pt x="1465" y="2280"/>
                  </a:cubicBezTo>
                  <a:lnTo>
                    <a:pt x="1465" y="2280"/>
                  </a:lnTo>
                  <a:cubicBezTo>
                    <a:pt x="1511" y="2214"/>
                    <a:pt x="1516" y="2128"/>
                    <a:pt x="1511" y="2052"/>
                  </a:cubicBezTo>
                  <a:lnTo>
                    <a:pt x="1511" y="2052"/>
                  </a:lnTo>
                  <a:cubicBezTo>
                    <a:pt x="1500" y="1895"/>
                    <a:pt x="1455" y="1743"/>
                    <a:pt x="1394" y="1601"/>
                  </a:cubicBezTo>
                  <a:lnTo>
                    <a:pt x="1394" y="1601"/>
                  </a:lnTo>
                  <a:cubicBezTo>
                    <a:pt x="1283" y="1312"/>
                    <a:pt x="1136" y="1044"/>
                    <a:pt x="989" y="770"/>
                  </a:cubicBezTo>
                  <a:lnTo>
                    <a:pt x="989" y="770"/>
                  </a:lnTo>
                  <a:cubicBezTo>
                    <a:pt x="872" y="563"/>
                    <a:pt x="761" y="355"/>
                    <a:pt x="624" y="162"/>
                  </a:cubicBezTo>
                  <a:lnTo>
                    <a:pt x="624" y="162"/>
                  </a:lnTo>
                  <a:cubicBezTo>
                    <a:pt x="604" y="137"/>
                    <a:pt x="584" y="107"/>
                    <a:pt x="558" y="81"/>
                  </a:cubicBezTo>
                  <a:lnTo>
                    <a:pt x="558" y="81"/>
                  </a:lnTo>
                  <a:cubicBezTo>
                    <a:pt x="538" y="61"/>
                    <a:pt x="513" y="41"/>
                    <a:pt x="487" y="31"/>
                  </a:cubicBezTo>
                  <a:lnTo>
                    <a:pt x="487" y="31"/>
                  </a:lnTo>
                  <a:cubicBezTo>
                    <a:pt x="447" y="5"/>
                    <a:pt x="406" y="0"/>
                    <a:pt x="361" y="0"/>
                  </a:cubicBezTo>
                  <a:lnTo>
                    <a:pt x="361" y="0"/>
                  </a:lnTo>
                  <a:cubicBezTo>
                    <a:pt x="183" y="0"/>
                    <a:pt x="1" y="157"/>
                    <a:pt x="26" y="355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32347f3be89_0_225"/>
            <p:cNvSpPr/>
            <p:nvPr/>
          </p:nvSpPr>
          <p:spPr>
            <a:xfrm>
              <a:off x="2290042" y="1675800"/>
              <a:ext cx="147260" cy="198624"/>
            </a:xfrm>
            <a:custGeom>
              <a:avLst/>
              <a:gdLst/>
              <a:ahLst/>
              <a:cxnLst/>
              <a:rect l="l" t="t" r="r" b="b"/>
              <a:pathLst>
                <a:path w="1293" h="1744" extrusionOk="0">
                  <a:moveTo>
                    <a:pt x="4" y="0"/>
                  </a:moveTo>
                  <a:cubicBezTo>
                    <a:pt x="2" y="0"/>
                    <a:pt x="1" y="0"/>
                    <a:pt x="1" y="1"/>
                  </a:cubicBezTo>
                  <a:lnTo>
                    <a:pt x="310" y="1743"/>
                  </a:lnTo>
                  <a:lnTo>
                    <a:pt x="1292" y="1272"/>
                  </a:lnTo>
                  <a:cubicBezTo>
                    <a:pt x="1292" y="1272"/>
                    <a:pt x="841" y="208"/>
                    <a:pt x="446" y="77"/>
                  </a:cubicBezTo>
                  <a:cubicBezTo>
                    <a:pt x="436" y="77"/>
                    <a:pt x="5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32347f3be89_0_225"/>
            <p:cNvSpPr/>
            <p:nvPr/>
          </p:nvSpPr>
          <p:spPr>
            <a:xfrm>
              <a:off x="2198930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436" y="183"/>
                  </a:moveTo>
                  <a:lnTo>
                    <a:pt x="46" y="133"/>
                  </a:lnTo>
                  <a:cubicBezTo>
                    <a:pt x="20" y="168"/>
                    <a:pt x="0" y="209"/>
                    <a:pt x="36" y="244"/>
                  </a:cubicBezTo>
                  <a:lnTo>
                    <a:pt x="36" y="244"/>
                  </a:lnTo>
                  <a:cubicBezTo>
                    <a:pt x="61" y="274"/>
                    <a:pt x="96" y="290"/>
                    <a:pt x="127" y="310"/>
                  </a:cubicBezTo>
                  <a:lnTo>
                    <a:pt x="127" y="310"/>
                  </a:lnTo>
                  <a:cubicBezTo>
                    <a:pt x="137" y="320"/>
                    <a:pt x="213" y="366"/>
                    <a:pt x="213" y="381"/>
                  </a:cubicBezTo>
                  <a:lnTo>
                    <a:pt x="213" y="381"/>
                  </a:lnTo>
                  <a:cubicBezTo>
                    <a:pt x="213" y="431"/>
                    <a:pt x="193" y="467"/>
                    <a:pt x="238" y="502"/>
                  </a:cubicBezTo>
                  <a:lnTo>
                    <a:pt x="238" y="502"/>
                  </a:lnTo>
                  <a:cubicBezTo>
                    <a:pt x="269" y="523"/>
                    <a:pt x="299" y="543"/>
                    <a:pt x="309" y="578"/>
                  </a:cubicBezTo>
                  <a:lnTo>
                    <a:pt x="309" y="578"/>
                  </a:lnTo>
                  <a:cubicBezTo>
                    <a:pt x="329" y="629"/>
                    <a:pt x="299" y="670"/>
                    <a:pt x="329" y="720"/>
                  </a:cubicBezTo>
                  <a:lnTo>
                    <a:pt x="329" y="720"/>
                  </a:lnTo>
                  <a:cubicBezTo>
                    <a:pt x="350" y="756"/>
                    <a:pt x="395" y="811"/>
                    <a:pt x="441" y="806"/>
                  </a:cubicBezTo>
                  <a:lnTo>
                    <a:pt x="441" y="806"/>
                  </a:lnTo>
                  <a:cubicBezTo>
                    <a:pt x="441" y="806"/>
                    <a:pt x="826" y="715"/>
                    <a:pt x="826" y="715"/>
                  </a:cubicBezTo>
                  <a:lnTo>
                    <a:pt x="826" y="715"/>
                  </a:lnTo>
                  <a:cubicBezTo>
                    <a:pt x="912" y="700"/>
                    <a:pt x="1034" y="735"/>
                    <a:pt x="1125" y="746"/>
                  </a:cubicBezTo>
                  <a:lnTo>
                    <a:pt x="1125" y="746"/>
                  </a:lnTo>
                  <a:cubicBezTo>
                    <a:pt x="1221" y="756"/>
                    <a:pt x="1322" y="771"/>
                    <a:pt x="1419" y="786"/>
                  </a:cubicBezTo>
                  <a:lnTo>
                    <a:pt x="1419" y="786"/>
                  </a:lnTo>
                  <a:cubicBezTo>
                    <a:pt x="1662" y="822"/>
                    <a:pt x="1905" y="913"/>
                    <a:pt x="2148" y="832"/>
                  </a:cubicBezTo>
                  <a:lnTo>
                    <a:pt x="2148" y="832"/>
                  </a:lnTo>
                  <a:cubicBezTo>
                    <a:pt x="2325" y="776"/>
                    <a:pt x="2553" y="624"/>
                    <a:pt x="2477" y="396"/>
                  </a:cubicBezTo>
                  <a:lnTo>
                    <a:pt x="2477" y="396"/>
                  </a:lnTo>
                  <a:cubicBezTo>
                    <a:pt x="2437" y="274"/>
                    <a:pt x="2300" y="138"/>
                    <a:pt x="2178" y="128"/>
                  </a:cubicBezTo>
                  <a:lnTo>
                    <a:pt x="2178" y="128"/>
                  </a:lnTo>
                  <a:cubicBezTo>
                    <a:pt x="1905" y="112"/>
                    <a:pt x="836" y="229"/>
                    <a:pt x="836" y="229"/>
                  </a:cubicBezTo>
                  <a:lnTo>
                    <a:pt x="836" y="229"/>
                  </a:lnTo>
                  <a:lnTo>
                    <a:pt x="618" y="112"/>
                  </a:lnTo>
                  <a:lnTo>
                    <a:pt x="446" y="1"/>
                  </a:lnTo>
                  <a:cubicBezTo>
                    <a:pt x="446" y="1"/>
                    <a:pt x="431" y="112"/>
                    <a:pt x="436" y="183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32347f3be89_0_225"/>
            <p:cNvSpPr/>
            <p:nvPr/>
          </p:nvSpPr>
          <p:spPr>
            <a:xfrm>
              <a:off x="1832548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1936" y="112"/>
                  </a:moveTo>
                  <a:lnTo>
                    <a:pt x="1718" y="229"/>
                  </a:lnTo>
                  <a:cubicBezTo>
                    <a:pt x="1718" y="229"/>
                    <a:pt x="644" y="112"/>
                    <a:pt x="370" y="128"/>
                  </a:cubicBezTo>
                  <a:lnTo>
                    <a:pt x="370" y="128"/>
                  </a:lnTo>
                  <a:cubicBezTo>
                    <a:pt x="254" y="138"/>
                    <a:pt x="117" y="274"/>
                    <a:pt x="77" y="396"/>
                  </a:cubicBezTo>
                  <a:lnTo>
                    <a:pt x="77" y="396"/>
                  </a:lnTo>
                  <a:cubicBezTo>
                    <a:pt x="1" y="624"/>
                    <a:pt x="228" y="776"/>
                    <a:pt x="406" y="832"/>
                  </a:cubicBezTo>
                  <a:lnTo>
                    <a:pt x="406" y="832"/>
                  </a:lnTo>
                  <a:cubicBezTo>
                    <a:pt x="649" y="913"/>
                    <a:pt x="887" y="822"/>
                    <a:pt x="1130" y="786"/>
                  </a:cubicBezTo>
                  <a:lnTo>
                    <a:pt x="1130" y="786"/>
                  </a:lnTo>
                  <a:cubicBezTo>
                    <a:pt x="1231" y="771"/>
                    <a:pt x="1328" y="756"/>
                    <a:pt x="1429" y="746"/>
                  </a:cubicBezTo>
                  <a:lnTo>
                    <a:pt x="1429" y="746"/>
                  </a:lnTo>
                  <a:cubicBezTo>
                    <a:pt x="1520" y="735"/>
                    <a:pt x="1637" y="700"/>
                    <a:pt x="1728" y="715"/>
                  </a:cubicBezTo>
                  <a:lnTo>
                    <a:pt x="1728" y="715"/>
                  </a:lnTo>
                  <a:cubicBezTo>
                    <a:pt x="1728" y="715"/>
                    <a:pt x="2113" y="806"/>
                    <a:pt x="2113" y="806"/>
                  </a:cubicBezTo>
                  <a:lnTo>
                    <a:pt x="2113" y="806"/>
                  </a:lnTo>
                  <a:cubicBezTo>
                    <a:pt x="2158" y="811"/>
                    <a:pt x="2204" y="756"/>
                    <a:pt x="2224" y="720"/>
                  </a:cubicBezTo>
                  <a:lnTo>
                    <a:pt x="2224" y="720"/>
                  </a:lnTo>
                  <a:cubicBezTo>
                    <a:pt x="2255" y="670"/>
                    <a:pt x="2224" y="629"/>
                    <a:pt x="2240" y="578"/>
                  </a:cubicBezTo>
                  <a:lnTo>
                    <a:pt x="2240" y="578"/>
                  </a:lnTo>
                  <a:cubicBezTo>
                    <a:pt x="2250" y="543"/>
                    <a:pt x="2285" y="523"/>
                    <a:pt x="2316" y="502"/>
                  </a:cubicBezTo>
                  <a:lnTo>
                    <a:pt x="2316" y="502"/>
                  </a:lnTo>
                  <a:cubicBezTo>
                    <a:pt x="2361" y="467"/>
                    <a:pt x="2341" y="431"/>
                    <a:pt x="2336" y="381"/>
                  </a:cubicBezTo>
                  <a:lnTo>
                    <a:pt x="2336" y="381"/>
                  </a:lnTo>
                  <a:cubicBezTo>
                    <a:pt x="2336" y="366"/>
                    <a:pt x="2417" y="320"/>
                    <a:pt x="2422" y="310"/>
                  </a:cubicBezTo>
                  <a:lnTo>
                    <a:pt x="2422" y="310"/>
                  </a:lnTo>
                  <a:cubicBezTo>
                    <a:pt x="2452" y="290"/>
                    <a:pt x="2493" y="274"/>
                    <a:pt x="2518" y="244"/>
                  </a:cubicBezTo>
                  <a:lnTo>
                    <a:pt x="2518" y="244"/>
                  </a:lnTo>
                  <a:cubicBezTo>
                    <a:pt x="2554" y="209"/>
                    <a:pt x="2528" y="168"/>
                    <a:pt x="2508" y="133"/>
                  </a:cubicBezTo>
                  <a:lnTo>
                    <a:pt x="2508" y="133"/>
                  </a:lnTo>
                  <a:lnTo>
                    <a:pt x="2118" y="183"/>
                  </a:lnTo>
                  <a:cubicBezTo>
                    <a:pt x="2118" y="112"/>
                    <a:pt x="2108" y="1"/>
                    <a:pt x="2108" y="1"/>
                  </a:cubicBezTo>
                  <a:lnTo>
                    <a:pt x="2108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g32347f3be89_0_225"/>
          <p:cNvGrpSpPr/>
          <p:nvPr/>
        </p:nvGrpSpPr>
        <p:grpSpPr>
          <a:xfrm>
            <a:off x="3862520" y="3631200"/>
            <a:ext cx="4290880" cy="1099200"/>
            <a:chOff x="3862520" y="3631200"/>
            <a:chExt cx="4290880" cy="1099200"/>
          </a:xfrm>
        </p:grpSpPr>
        <p:sp>
          <p:nvSpPr>
            <p:cNvPr id="484" name="Google Shape;484;g32347f3be89_0_225"/>
            <p:cNvSpPr/>
            <p:nvPr/>
          </p:nvSpPr>
          <p:spPr>
            <a:xfrm flipH="1">
              <a:off x="4755000" y="3631200"/>
              <a:ext cx="3398400" cy="1099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5" name="Google Shape;485;g32347f3be89_0_225"/>
            <p:cNvGrpSpPr/>
            <p:nvPr/>
          </p:nvGrpSpPr>
          <p:grpSpPr>
            <a:xfrm flipH="1">
              <a:off x="5117536" y="3681317"/>
              <a:ext cx="1981651" cy="998966"/>
              <a:chOff x="1699223" y="1296908"/>
              <a:chExt cx="1940702" cy="998966"/>
            </a:xfrm>
          </p:grpSpPr>
          <p:sp>
            <p:nvSpPr>
              <p:cNvPr id="486" name="Google Shape;486;g32347f3be89_0_225"/>
              <p:cNvSpPr txBox="1"/>
              <p:nvPr/>
            </p:nvSpPr>
            <p:spPr>
              <a:xfrm>
                <a:off x="1699223" y="1296908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" sz="18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Clienții B2G</a:t>
                </a:r>
                <a:endParaRPr sz="18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87" name="Google Shape;487;g32347f3be89_0_225"/>
              <p:cNvSpPr txBox="1"/>
              <p:nvPr/>
            </p:nvSpPr>
            <p:spPr>
              <a:xfrm>
                <a:off x="1699225" y="1569574"/>
                <a:ext cx="19407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50.000 - 150.000</a:t>
                </a:r>
                <a:r>
                  <a:rPr lang="en" sz="1100" b="1">
                    <a:solidFill>
                      <a:schemeClr val="dk1"/>
                    </a:solidFill>
                  </a:rPr>
                  <a:t>€/an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Pachete personalizate în funcție de regiune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88" name="Google Shape;488;g32347f3be89_0_225"/>
            <p:cNvSpPr/>
            <p:nvPr/>
          </p:nvSpPr>
          <p:spPr>
            <a:xfrm flipH="1">
              <a:off x="7256192" y="3817650"/>
              <a:ext cx="741600" cy="72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32347f3be89_0_225"/>
            <p:cNvSpPr/>
            <p:nvPr/>
          </p:nvSpPr>
          <p:spPr>
            <a:xfrm flipH="1">
              <a:off x="3862520" y="3945825"/>
              <a:ext cx="479700" cy="469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0" name="Google Shape;490;g32347f3be89_0_225"/>
            <p:cNvCxnSpPr>
              <a:stCxn id="489" idx="2"/>
              <a:endCxn id="484" idx="3"/>
            </p:cNvCxnSpPr>
            <p:nvPr/>
          </p:nvCxnSpPr>
          <p:spPr>
            <a:xfrm>
              <a:off x="4342220" y="4180725"/>
              <a:ext cx="41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91" name="Google Shape;491;g32347f3be89_0_225"/>
          <p:cNvGrpSpPr/>
          <p:nvPr/>
        </p:nvGrpSpPr>
        <p:grpSpPr>
          <a:xfrm>
            <a:off x="4395915" y="2411250"/>
            <a:ext cx="4290881" cy="1099200"/>
            <a:chOff x="4395915" y="2411250"/>
            <a:chExt cx="4290881" cy="1099200"/>
          </a:xfrm>
        </p:grpSpPr>
        <p:sp>
          <p:nvSpPr>
            <p:cNvPr id="492" name="Google Shape;492;g32347f3be89_0_225"/>
            <p:cNvSpPr/>
            <p:nvPr/>
          </p:nvSpPr>
          <p:spPr>
            <a:xfrm flipH="1">
              <a:off x="5288396" y="2411250"/>
              <a:ext cx="3398400" cy="1099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3" name="Google Shape;493;g32347f3be89_0_225"/>
            <p:cNvGrpSpPr/>
            <p:nvPr/>
          </p:nvGrpSpPr>
          <p:grpSpPr>
            <a:xfrm flipH="1">
              <a:off x="5598850" y="2461367"/>
              <a:ext cx="2033733" cy="998958"/>
              <a:chOff x="1699223" y="1296908"/>
              <a:chExt cx="1991708" cy="998958"/>
            </a:xfrm>
          </p:grpSpPr>
          <p:sp>
            <p:nvSpPr>
              <p:cNvPr id="494" name="Google Shape;494;g32347f3be89_0_225"/>
              <p:cNvSpPr txBox="1"/>
              <p:nvPr/>
            </p:nvSpPr>
            <p:spPr>
              <a:xfrm>
                <a:off x="1699223" y="1296908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" sz="18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Clienții B2C</a:t>
                </a:r>
                <a:endParaRPr sz="18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95" name="Google Shape;495;g32347f3be89_0_225"/>
              <p:cNvSpPr txBox="1"/>
              <p:nvPr/>
            </p:nvSpPr>
            <p:spPr>
              <a:xfrm>
                <a:off x="1699231" y="1569566"/>
                <a:ext cx="19917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 Individual: 30 - 100</a:t>
                </a:r>
                <a:r>
                  <a:rPr lang="en" sz="1100" b="1">
                    <a:solidFill>
                      <a:schemeClr val="dk1"/>
                    </a:solidFill>
                  </a:rPr>
                  <a:t>€/luna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Premium: 200</a:t>
                </a:r>
                <a:r>
                  <a:rPr lang="en" sz="1100" b="1">
                    <a:solidFill>
                      <a:schemeClr val="dk1"/>
                    </a:solidFill>
                  </a:rPr>
                  <a:t>€/luna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96" name="Google Shape;496;g32347f3be89_0_225"/>
            <p:cNvSpPr/>
            <p:nvPr/>
          </p:nvSpPr>
          <p:spPr>
            <a:xfrm flipH="1">
              <a:off x="7789587" y="2597700"/>
              <a:ext cx="741600" cy="72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32347f3be89_0_225"/>
            <p:cNvSpPr/>
            <p:nvPr/>
          </p:nvSpPr>
          <p:spPr>
            <a:xfrm flipH="1">
              <a:off x="4395915" y="2725950"/>
              <a:ext cx="479700" cy="46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8" name="Google Shape;498;g32347f3be89_0_225"/>
            <p:cNvCxnSpPr>
              <a:stCxn id="492" idx="3"/>
              <a:endCxn id="497" idx="2"/>
            </p:cNvCxnSpPr>
            <p:nvPr/>
          </p:nvCxnSpPr>
          <p:spPr>
            <a:xfrm rot="10800000">
              <a:off x="4875596" y="2960850"/>
              <a:ext cx="41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99" name="Google Shape;499;g32347f3be89_0_225"/>
          <p:cNvGrpSpPr/>
          <p:nvPr/>
        </p:nvGrpSpPr>
        <p:grpSpPr>
          <a:xfrm>
            <a:off x="3862520" y="1191300"/>
            <a:ext cx="4290880" cy="1099200"/>
            <a:chOff x="3862520" y="1191300"/>
            <a:chExt cx="4290880" cy="1099200"/>
          </a:xfrm>
        </p:grpSpPr>
        <p:sp>
          <p:nvSpPr>
            <p:cNvPr id="500" name="Google Shape;500;g32347f3be89_0_225"/>
            <p:cNvSpPr/>
            <p:nvPr/>
          </p:nvSpPr>
          <p:spPr>
            <a:xfrm flipH="1">
              <a:off x="4755000" y="1191300"/>
              <a:ext cx="3398400" cy="1099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1" name="Google Shape;501;g32347f3be89_0_225"/>
            <p:cNvGrpSpPr/>
            <p:nvPr/>
          </p:nvGrpSpPr>
          <p:grpSpPr>
            <a:xfrm flipH="1">
              <a:off x="5017968" y="1241417"/>
              <a:ext cx="2081219" cy="998958"/>
              <a:chOff x="1699223" y="1296908"/>
              <a:chExt cx="2038212" cy="998958"/>
            </a:xfrm>
          </p:grpSpPr>
          <p:sp>
            <p:nvSpPr>
              <p:cNvPr id="502" name="Google Shape;502;g32347f3be89_0_225"/>
              <p:cNvSpPr txBox="1"/>
              <p:nvPr/>
            </p:nvSpPr>
            <p:spPr>
              <a:xfrm>
                <a:off x="1699223" y="1296908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" sz="18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Clienții B2B</a:t>
                </a:r>
                <a:endParaRPr sz="18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03" name="Google Shape;503;g32347f3be89_0_225"/>
              <p:cNvSpPr txBox="1"/>
              <p:nvPr/>
            </p:nvSpPr>
            <p:spPr>
              <a:xfrm>
                <a:off x="1699235" y="1569566"/>
                <a:ext cx="20382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Standard: 500 - 1000</a:t>
                </a:r>
                <a:r>
                  <a:rPr lang="en" sz="1100" b="1">
                    <a:solidFill>
                      <a:schemeClr val="dk1"/>
                    </a:solidFill>
                  </a:rPr>
                  <a:t>€/luna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Enterprise: 2000</a:t>
                </a:r>
                <a:r>
                  <a:rPr lang="en" sz="1100" b="1">
                    <a:solidFill>
                      <a:schemeClr val="dk1"/>
                    </a:solidFill>
                  </a:rPr>
                  <a:t>€/luna</a:t>
                </a:r>
                <a:endParaRPr sz="1100" b="1">
                  <a:solidFill>
                    <a:schemeClr val="dk1"/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100" b="1">
                  <a:solidFill>
                    <a:schemeClr val="dk1"/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04" name="Google Shape;504;g32347f3be89_0_225"/>
            <p:cNvSpPr/>
            <p:nvPr/>
          </p:nvSpPr>
          <p:spPr>
            <a:xfrm flipH="1">
              <a:off x="7256192" y="1377750"/>
              <a:ext cx="741600" cy="72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32347f3be89_0_225"/>
            <p:cNvSpPr/>
            <p:nvPr/>
          </p:nvSpPr>
          <p:spPr>
            <a:xfrm flipH="1">
              <a:off x="3862520" y="1506075"/>
              <a:ext cx="479700" cy="46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6" name="Google Shape;506;g32347f3be89_0_225"/>
            <p:cNvCxnSpPr>
              <a:stCxn id="500" idx="3"/>
              <a:endCxn id="505" idx="2"/>
            </p:cNvCxnSpPr>
            <p:nvPr/>
          </p:nvCxnSpPr>
          <p:spPr>
            <a:xfrm rot="10800000">
              <a:off x="4342200" y="1740900"/>
              <a:ext cx="41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07" name="Google Shape;507;g32347f3be89_0_225"/>
          <p:cNvGrpSpPr/>
          <p:nvPr/>
        </p:nvGrpSpPr>
        <p:grpSpPr>
          <a:xfrm>
            <a:off x="7451650" y="1525193"/>
            <a:ext cx="350703" cy="431557"/>
            <a:chOff x="9099575" y="1917030"/>
            <a:chExt cx="350703" cy="431557"/>
          </a:xfrm>
        </p:grpSpPr>
        <p:sp>
          <p:nvSpPr>
            <p:cNvPr id="508" name="Google Shape;508;g32347f3be89_0_225"/>
            <p:cNvSpPr/>
            <p:nvPr/>
          </p:nvSpPr>
          <p:spPr>
            <a:xfrm>
              <a:off x="9099575" y="1917030"/>
              <a:ext cx="350703" cy="431557"/>
            </a:xfrm>
            <a:custGeom>
              <a:avLst/>
              <a:gdLst/>
              <a:ahLst/>
              <a:cxnLst/>
              <a:rect l="l" t="t" r="r" b="b"/>
              <a:pathLst>
                <a:path w="6966" h="8572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8227"/>
                  </a:lnTo>
                  <a:cubicBezTo>
                    <a:pt x="0" y="8414"/>
                    <a:pt x="157" y="8571"/>
                    <a:pt x="350" y="8571"/>
                  </a:cubicBezTo>
                  <a:lnTo>
                    <a:pt x="6616" y="8571"/>
                  </a:lnTo>
                  <a:cubicBezTo>
                    <a:pt x="6809" y="8571"/>
                    <a:pt x="6966" y="8414"/>
                    <a:pt x="6966" y="8227"/>
                  </a:cubicBezTo>
                  <a:lnTo>
                    <a:pt x="6966" y="350"/>
                  </a:lnTo>
                  <a:cubicBezTo>
                    <a:pt x="6966" y="157"/>
                    <a:pt x="6809" y="0"/>
                    <a:pt x="6616" y="0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32347f3be89_0_225"/>
            <p:cNvSpPr/>
            <p:nvPr/>
          </p:nvSpPr>
          <p:spPr>
            <a:xfrm>
              <a:off x="9127366" y="2000403"/>
              <a:ext cx="295122" cy="319590"/>
            </a:xfrm>
            <a:custGeom>
              <a:avLst/>
              <a:gdLst/>
              <a:ahLst/>
              <a:cxnLst/>
              <a:rect l="l" t="t" r="r" b="b"/>
              <a:pathLst>
                <a:path w="5862" h="6348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272"/>
                    <a:pt x="77" y="6348"/>
                    <a:pt x="173" y="6348"/>
                  </a:cubicBezTo>
                  <a:lnTo>
                    <a:pt x="5689" y="6348"/>
                  </a:lnTo>
                  <a:cubicBezTo>
                    <a:pt x="5785" y="6348"/>
                    <a:pt x="5861" y="6272"/>
                    <a:pt x="5861" y="6176"/>
                  </a:cubicBezTo>
                  <a:lnTo>
                    <a:pt x="5861" y="1"/>
                  </a:lnTo>
                  <a:close/>
                </a:path>
              </a:pathLst>
            </a:custGeom>
            <a:solidFill>
              <a:srgbClr val="F9F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32347f3be89_0_225"/>
            <p:cNvSpPr/>
            <p:nvPr/>
          </p:nvSpPr>
          <p:spPr>
            <a:xfrm>
              <a:off x="9127366" y="1944821"/>
              <a:ext cx="295122" cy="56638"/>
            </a:xfrm>
            <a:custGeom>
              <a:avLst/>
              <a:gdLst/>
              <a:ahLst/>
              <a:cxnLst/>
              <a:rect l="l" t="t" r="r" b="b"/>
              <a:pathLst>
                <a:path w="5862" h="1125" extrusionOk="0">
                  <a:moveTo>
                    <a:pt x="173" y="0"/>
                  </a:moveTo>
                  <a:cubicBezTo>
                    <a:pt x="77" y="0"/>
                    <a:pt x="1" y="81"/>
                    <a:pt x="1" y="173"/>
                  </a:cubicBezTo>
                  <a:lnTo>
                    <a:pt x="1" y="1125"/>
                  </a:lnTo>
                  <a:lnTo>
                    <a:pt x="5861" y="1125"/>
                  </a:lnTo>
                  <a:lnTo>
                    <a:pt x="5861" y="178"/>
                  </a:lnTo>
                  <a:cubicBezTo>
                    <a:pt x="5861" y="81"/>
                    <a:pt x="5785" y="0"/>
                    <a:pt x="5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32347f3be89_0_225"/>
            <p:cNvSpPr/>
            <p:nvPr/>
          </p:nvSpPr>
          <p:spPr>
            <a:xfrm>
              <a:off x="9149317" y="2234763"/>
              <a:ext cx="251977" cy="64089"/>
            </a:xfrm>
            <a:custGeom>
              <a:avLst/>
              <a:gdLst/>
              <a:ahLst/>
              <a:cxnLst/>
              <a:rect l="l" t="t" r="r" b="b"/>
              <a:pathLst>
                <a:path w="5005" h="1273" extrusionOk="0">
                  <a:moveTo>
                    <a:pt x="132" y="1"/>
                  </a:moveTo>
                  <a:cubicBezTo>
                    <a:pt x="61" y="1"/>
                    <a:pt x="0" y="62"/>
                    <a:pt x="0" y="133"/>
                  </a:cubicBezTo>
                  <a:lnTo>
                    <a:pt x="0" y="1146"/>
                  </a:lnTo>
                  <a:cubicBezTo>
                    <a:pt x="0" y="1217"/>
                    <a:pt x="61" y="1272"/>
                    <a:pt x="132" y="1272"/>
                  </a:cubicBezTo>
                  <a:lnTo>
                    <a:pt x="4878" y="1272"/>
                  </a:lnTo>
                  <a:cubicBezTo>
                    <a:pt x="4949" y="1272"/>
                    <a:pt x="5005" y="1217"/>
                    <a:pt x="5005" y="1146"/>
                  </a:cubicBezTo>
                  <a:lnTo>
                    <a:pt x="5005" y="133"/>
                  </a:lnTo>
                  <a:cubicBezTo>
                    <a:pt x="5005" y="62"/>
                    <a:pt x="4949" y="1"/>
                    <a:pt x="4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32347f3be89_0_225"/>
            <p:cNvSpPr/>
            <p:nvPr/>
          </p:nvSpPr>
          <p:spPr>
            <a:xfrm>
              <a:off x="9296981" y="2060365"/>
              <a:ext cx="104315" cy="12788"/>
            </a:xfrm>
            <a:custGeom>
              <a:avLst/>
              <a:gdLst/>
              <a:ahLst/>
              <a:cxnLst/>
              <a:rect l="l" t="t" r="r" b="b"/>
              <a:pathLst>
                <a:path w="2072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20" y="203"/>
                    <a:pt x="76" y="253"/>
                    <a:pt x="142" y="253"/>
                  </a:cubicBezTo>
                  <a:lnTo>
                    <a:pt x="1935" y="253"/>
                  </a:lnTo>
                  <a:cubicBezTo>
                    <a:pt x="2011" y="253"/>
                    <a:pt x="2072" y="187"/>
                    <a:pt x="2062" y="111"/>
                  </a:cubicBezTo>
                  <a:cubicBezTo>
                    <a:pt x="2057" y="46"/>
                    <a:pt x="1996" y="0"/>
                    <a:pt x="1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32347f3be89_0_225"/>
            <p:cNvSpPr/>
            <p:nvPr/>
          </p:nvSpPr>
          <p:spPr>
            <a:xfrm>
              <a:off x="9316113" y="2031769"/>
              <a:ext cx="83673" cy="12536"/>
            </a:xfrm>
            <a:custGeom>
              <a:avLst/>
              <a:gdLst/>
              <a:ahLst/>
              <a:cxnLst/>
              <a:rect l="l" t="t" r="r" b="b"/>
              <a:pathLst>
                <a:path w="1662" h="249" extrusionOk="0">
                  <a:moveTo>
                    <a:pt x="127" y="1"/>
                  </a:moveTo>
                  <a:cubicBezTo>
                    <a:pt x="61" y="1"/>
                    <a:pt x="0" y="56"/>
                    <a:pt x="5" y="127"/>
                  </a:cubicBezTo>
                  <a:cubicBezTo>
                    <a:pt x="5" y="198"/>
                    <a:pt x="66" y="249"/>
                    <a:pt x="137" y="249"/>
                  </a:cubicBezTo>
                  <a:lnTo>
                    <a:pt x="1535" y="249"/>
                  </a:lnTo>
                  <a:cubicBezTo>
                    <a:pt x="1601" y="249"/>
                    <a:pt x="1662" y="193"/>
                    <a:pt x="1657" y="122"/>
                  </a:cubicBezTo>
                  <a:cubicBezTo>
                    <a:pt x="1657" y="51"/>
                    <a:pt x="1596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32347f3be89_0_225"/>
            <p:cNvSpPr/>
            <p:nvPr/>
          </p:nvSpPr>
          <p:spPr>
            <a:xfrm>
              <a:off x="9296981" y="2089918"/>
              <a:ext cx="104315" cy="12536"/>
            </a:xfrm>
            <a:custGeom>
              <a:avLst/>
              <a:gdLst/>
              <a:ahLst/>
              <a:cxnLst/>
              <a:rect l="l" t="t" r="r" b="b"/>
              <a:pathLst>
                <a:path w="2072" h="249" extrusionOk="0">
                  <a:moveTo>
                    <a:pt x="137" y="1"/>
                  </a:moveTo>
                  <a:cubicBezTo>
                    <a:pt x="61" y="1"/>
                    <a:pt x="0" y="61"/>
                    <a:pt x="10" y="142"/>
                  </a:cubicBezTo>
                  <a:cubicBezTo>
                    <a:pt x="20" y="203"/>
                    <a:pt x="76" y="249"/>
                    <a:pt x="142" y="249"/>
                  </a:cubicBezTo>
                  <a:lnTo>
                    <a:pt x="1935" y="249"/>
                  </a:lnTo>
                  <a:cubicBezTo>
                    <a:pt x="2011" y="249"/>
                    <a:pt x="2072" y="188"/>
                    <a:pt x="2062" y="107"/>
                  </a:cubicBezTo>
                  <a:cubicBezTo>
                    <a:pt x="2057" y="46"/>
                    <a:pt x="1996" y="1"/>
                    <a:pt x="1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2347f3be89_0_225"/>
            <p:cNvSpPr/>
            <p:nvPr/>
          </p:nvSpPr>
          <p:spPr>
            <a:xfrm>
              <a:off x="9296981" y="2119270"/>
              <a:ext cx="104315" cy="12788"/>
            </a:xfrm>
            <a:custGeom>
              <a:avLst/>
              <a:gdLst/>
              <a:ahLst/>
              <a:cxnLst/>
              <a:rect l="l" t="t" r="r" b="b"/>
              <a:pathLst>
                <a:path w="2072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20" y="208"/>
                    <a:pt x="76" y="253"/>
                    <a:pt x="142" y="253"/>
                  </a:cubicBezTo>
                  <a:lnTo>
                    <a:pt x="1935" y="253"/>
                  </a:lnTo>
                  <a:cubicBezTo>
                    <a:pt x="2011" y="253"/>
                    <a:pt x="2072" y="188"/>
                    <a:pt x="2062" y="112"/>
                  </a:cubicBezTo>
                  <a:cubicBezTo>
                    <a:pt x="2057" y="51"/>
                    <a:pt x="1996" y="0"/>
                    <a:pt x="1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32347f3be89_0_225"/>
            <p:cNvSpPr/>
            <p:nvPr/>
          </p:nvSpPr>
          <p:spPr>
            <a:xfrm>
              <a:off x="9148813" y="2148067"/>
              <a:ext cx="252480" cy="12536"/>
            </a:xfrm>
            <a:custGeom>
              <a:avLst/>
              <a:gdLst/>
              <a:ahLst/>
              <a:cxnLst/>
              <a:rect l="l" t="t" r="r" b="b"/>
              <a:pathLst>
                <a:path w="5015" h="249" extrusionOk="0">
                  <a:moveTo>
                    <a:pt x="137" y="1"/>
                  </a:moveTo>
                  <a:cubicBezTo>
                    <a:pt x="61" y="1"/>
                    <a:pt x="0" y="66"/>
                    <a:pt x="10" y="142"/>
                  </a:cubicBezTo>
                  <a:cubicBezTo>
                    <a:pt x="15" y="203"/>
                    <a:pt x="76" y="249"/>
                    <a:pt x="142" y="249"/>
                  </a:cubicBezTo>
                  <a:lnTo>
                    <a:pt x="4878" y="249"/>
                  </a:lnTo>
                  <a:cubicBezTo>
                    <a:pt x="4954" y="249"/>
                    <a:pt x="5015" y="188"/>
                    <a:pt x="5005" y="112"/>
                  </a:cubicBezTo>
                  <a:cubicBezTo>
                    <a:pt x="5000" y="46"/>
                    <a:pt x="4939" y="1"/>
                    <a:pt x="4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32347f3be89_0_225"/>
            <p:cNvSpPr/>
            <p:nvPr/>
          </p:nvSpPr>
          <p:spPr>
            <a:xfrm>
              <a:off x="9148813" y="2177419"/>
              <a:ext cx="252480" cy="12788"/>
            </a:xfrm>
            <a:custGeom>
              <a:avLst/>
              <a:gdLst/>
              <a:ahLst/>
              <a:cxnLst/>
              <a:rect l="l" t="t" r="r" b="b"/>
              <a:pathLst>
                <a:path w="5015" h="254" extrusionOk="0">
                  <a:moveTo>
                    <a:pt x="137" y="0"/>
                  </a:moveTo>
                  <a:cubicBezTo>
                    <a:pt x="61" y="0"/>
                    <a:pt x="0" y="66"/>
                    <a:pt x="10" y="142"/>
                  </a:cubicBezTo>
                  <a:cubicBezTo>
                    <a:pt x="15" y="208"/>
                    <a:pt x="76" y="253"/>
                    <a:pt x="142" y="253"/>
                  </a:cubicBezTo>
                  <a:lnTo>
                    <a:pt x="4878" y="253"/>
                  </a:lnTo>
                  <a:cubicBezTo>
                    <a:pt x="4954" y="253"/>
                    <a:pt x="5015" y="188"/>
                    <a:pt x="5005" y="112"/>
                  </a:cubicBezTo>
                  <a:cubicBezTo>
                    <a:pt x="5000" y="51"/>
                    <a:pt x="4939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32347f3be89_0_225"/>
            <p:cNvSpPr/>
            <p:nvPr/>
          </p:nvSpPr>
          <p:spPr>
            <a:xfrm>
              <a:off x="9148813" y="2206972"/>
              <a:ext cx="182350" cy="12838"/>
            </a:xfrm>
            <a:custGeom>
              <a:avLst/>
              <a:gdLst/>
              <a:ahLst/>
              <a:cxnLst/>
              <a:rect l="l" t="t" r="r" b="b"/>
              <a:pathLst>
                <a:path w="3622" h="255" extrusionOk="0">
                  <a:moveTo>
                    <a:pt x="137" y="1"/>
                  </a:moveTo>
                  <a:cubicBezTo>
                    <a:pt x="61" y="1"/>
                    <a:pt x="0" y="67"/>
                    <a:pt x="10" y="143"/>
                  </a:cubicBezTo>
                  <a:cubicBezTo>
                    <a:pt x="15" y="208"/>
                    <a:pt x="76" y="254"/>
                    <a:pt x="142" y="254"/>
                  </a:cubicBezTo>
                  <a:lnTo>
                    <a:pt x="3485" y="254"/>
                  </a:lnTo>
                  <a:cubicBezTo>
                    <a:pt x="3561" y="254"/>
                    <a:pt x="3622" y="188"/>
                    <a:pt x="3612" y="112"/>
                  </a:cubicBezTo>
                  <a:cubicBezTo>
                    <a:pt x="3602" y="46"/>
                    <a:pt x="3546" y="1"/>
                    <a:pt x="3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32347f3be89_0_225"/>
            <p:cNvSpPr/>
            <p:nvPr/>
          </p:nvSpPr>
          <p:spPr>
            <a:xfrm>
              <a:off x="9149317" y="2030762"/>
              <a:ext cx="133163" cy="101294"/>
            </a:xfrm>
            <a:custGeom>
              <a:avLst/>
              <a:gdLst/>
              <a:ahLst/>
              <a:cxnLst/>
              <a:rect l="l" t="t" r="r" b="b"/>
              <a:pathLst>
                <a:path w="2645" h="2012" extrusionOk="0">
                  <a:moveTo>
                    <a:pt x="132" y="0"/>
                  </a:moveTo>
                  <a:cubicBezTo>
                    <a:pt x="61" y="0"/>
                    <a:pt x="0" y="61"/>
                    <a:pt x="0" y="132"/>
                  </a:cubicBezTo>
                  <a:lnTo>
                    <a:pt x="0" y="1880"/>
                  </a:lnTo>
                  <a:cubicBezTo>
                    <a:pt x="0" y="1956"/>
                    <a:pt x="61" y="2011"/>
                    <a:pt x="132" y="2011"/>
                  </a:cubicBezTo>
                  <a:lnTo>
                    <a:pt x="2518" y="2011"/>
                  </a:lnTo>
                  <a:cubicBezTo>
                    <a:pt x="2589" y="2011"/>
                    <a:pt x="2644" y="1956"/>
                    <a:pt x="2644" y="1880"/>
                  </a:cubicBezTo>
                  <a:lnTo>
                    <a:pt x="2644" y="132"/>
                  </a:lnTo>
                  <a:cubicBezTo>
                    <a:pt x="2644" y="61"/>
                    <a:pt x="2589" y="0"/>
                    <a:pt x="2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g32347f3be89_0_225"/>
          <p:cNvGrpSpPr/>
          <p:nvPr/>
        </p:nvGrpSpPr>
        <p:grpSpPr>
          <a:xfrm>
            <a:off x="7411217" y="3973731"/>
            <a:ext cx="431563" cy="414139"/>
            <a:chOff x="10730480" y="2546706"/>
            <a:chExt cx="431563" cy="414139"/>
          </a:xfrm>
        </p:grpSpPr>
        <p:sp>
          <p:nvSpPr>
            <p:cNvPr id="521" name="Google Shape;521;g32347f3be89_0_225"/>
            <p:cNvSpPr/>
            <p:nvPr/>
          </p:nvSpPr>
          <p:spPr>
            <a:xfrm>
              <a:off x="11119150" y="2960599"/>
              <a:ext cx="806" cy="50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" y="0"/>
                  </a:moveTo>
                  <a:lnTo>
                    <a:pt x="16" y="0"/>
                  </a:lnTo>
                  <a:lnTo>
                    <a:pt x="16" y="0"/>
                  </a:lnTo>
                  <a:cubicBezTo>
                    <a:pt x="11" y="0"/>
                    <a:pt x="6" y="0"/>
                    <a:pt x="1" y="0"/>
                  </a:cubicBezTo>
                  <a:close/>
                </a:path>
              </a:pathLst>
            </a:custGeom>
            <a:solidFill>
              <a:srgbClr val="90D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32347f3be89_0_225"/>
            <p:cNvSpPr/>
            <p:nvPr/>
          </p:nvSpPr>
          <p:spPr>
            <a:xfrm>
              <a:off x="10730480" y="2546706"/>
              <a:ext cx="388462" cy="413937"/>
            </a:xfrm>
            <a:custGeom>
              <a:avLst/>
              <a:gdLst/>
              <a:ahLst/>
              <a:cxnLst/>
              <a:rect l="l" t="t" r="r" b="b"/>
              <a:pathLst>
                <a:path w="7716" h="8222" extrusionOk="0">
                  <a:moveTo>
                    <a:pt x="350" y="0"/>
                  </a:moveTo>
                  <a:cubicBezTo>
                    <a:pt x="158" y="0"/>
                    <a:pt x="1" y="157"/>
                    <a:pt x="1" y="350"/>
                  </a:cubicBezTo>
                  <a:lnTo>
                    <a:pt x="1" y="7386"/>
                  </a:lnTo>
                  <a:cubicBezTo>
                    <a:pt x="1" y="7847"/>
                    <a:pt x="376" y="8221"/>
                    <a:pt x="837" y="8221"/>
                  </a:cubicBezTo>
                  <a:lnTo>
                    <a:pt x="7716" y="8221"/>
                  </a:lnTo>
                  <a:cubicBezTo>
                    <a:pt x="7260" y="8211"/>
                    <a:pt x="6900" y="7826"/>
                    <a:pt x="6900" y="7370"/>
                  </a:cubicBezTo>
                  <a:lnTo>
                    <a:pt x="6900" y="350"/>
                  </a:lnTo>
                  <a:cubicBezTo>
                    <a:pt x="6900" y="157"/>
                    <a:pt x="6743" y="0"/>
                    <a:pt x="6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32347f3be89_0_225"/>
            <p:cNvSpPr/>
            <p:nvPr/>
          </p:nvSpPr>
          <p:spPr>
            <a:xfrm>
              <a:off x="11077866" y="2583660"/>
              <a:ext cx="84177" cy="377185"/>
            </a:xfrm>
            <a:custGeom>
              <a:avLst/>
              <a:gdLst/>
              <a:ahLst/>
              <a:cxnLst/>
              <a:rect l="l" t="t" r="r" b="b"/>
              <a:pathLst>
                <a:path w="1672" h="7492" extrusionOk="0">
                  <a:moveTo>
                    <a:pt x="0" y="1"/>
                  </a:moveTo>
                  <a:lnTo>
                    <a:pt x="0" y="6642"/>
                  </a:lnTo>
                  <a:cubicBezTo>
                    <a:pt x="0" y="7077"/>
                    <a:pt x="324" y="7447"/>
                    <a:pt x="760" y="7487"/>
                  </a:cubicBezTo>
                  <a:cubicBezTo>
                    <a:pt x="787" y="7490"/>
                    <a:pt x="813" y="7491"/>
                    <a:pt x="839" y="7491"/>
                  </a:cubicBezTo>
                  <a:cubicBezTo>
                    <a:pt x="1300" y="7491"/>
                    <a:pt x="1672" y="7117"/>
                    <a:pt x="1672" y="6652"/>
                  </a:cubicBezTo>
                  <a:lnTo>
                    <a:pt x="1672" y="1723"/>
                  </a:lnTo>
                  <a:cubicBezTo>
                    <a:pt x="1672" y="1530"/>
                    <a:pt x="1515" y="1373"/>
                    <a:pt x="1322" y="1373"/>
                  </a:cubicBezTo>
                  <a:lnTo>
                    <a:pt x="552" y="1373"/>
                  </a:lnTo>
                  <a:lnTo>
                    <a:pt x="552" y="350"/>
                  </a:lnTo>
                  <a:cubicBezTo>
                    <a:pt x="552" y="158"/>
                    <a:pt x="395" y="1"/>
                    <a:pt x="2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32347f3be89_0_225"/>
            <p:cNvSpPr/>
            <p:nvPr/>
          </p:nvSpPr>
          <p:spPr>
            <a:xfrm>
              <a:off x="11105657" y="2618348"/>
              <a:ext cx="27841" cy="314052"/>
            </a:xfrm>
            <a:custGeom>
              <a:avLst/>
              <a:gdLst/>
              <a:ahLst/>
              <a:cxnLst/>
              <a:rect l="l" t="t" r="r" b="b"/>
              <a:pathLst>
                <a:path w="553" h="6238" extrusionOk="0">
                  <a:moveTo>
                    <a:pt x="0" y="0"/>
                  </a:moveTo>
                  <a:lnTo>
                    <a:pt x="0" y="5953"/>
                  </a:lnTo>
                  <a:cubicBezTo>
                    <a:pt x="0" y="6106"/>
                    <a:pt x="123" y="6237"/>
                    <a:pt x="275" y="6237"/>
                  </a:cubicBezTo>
                  <a:cubicBezTo>
                    <a:pt x="283" y="6237"/>
                    <a:pt x="291" y="6237"/>
                    <a:pt x="299" y="6236"/>
                  </a:cubicBezTo>
                  <a:cubicBezTo>
                    <a:pt x="441" y="6226"/>
                    <a:pt x="552" y="6104"/>
                    <a:pt x="552" y="5958"/>
                  </a:cubicBezTo>
                  <a:lnTo>
                    <a:pt x="552" y="350"/>
                  </a:lnTo>
                  <a:cubicBezTo>
                    <a:pt x="552" y="158"/>
                    <a:pt x="395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32347f3be89_0_225"/>
            <p:cNvSpPr/>
            <p:nvPr/>
          </p:nvSpPr>
          <p:spPr>
            <a:xfrm>
              <a:off x="10751675" y="2772658"/>
              <a:ext cx="305040" cy="12536"/>
            </a:xfrm>
            <a:custGeom>
              <a:avLst/>
              <a:gdLst/>
              <a:ahLst/>
              <a:cxnLst/>
              <a:rect l="l" t="t" r="r" b="b"/>
              <a:pathLst>
                <a:path w="6059" h="249" extrusionOk="0">
                  <a:moveTo>
                    <a:pt x="137" y="0"/>
                  </a:moveTo>
                  <a:cubicBezTo>
                    <a:pt x="61" y="0"/>
                    <a:pt x="0" y="61"/>
                    <a:pt x="5" y="137"/>
                  </a:cubicBezTo>
                  <a:cubicBezTo>
                    <a:pt x="15" y="203"/>
                    <a:pt x="71" y="248"/>
                    <a:pt x="137" y="248"/>
                  </a:cubicBezTo>
                  <a:lnTo>
                    <a:pt x="5917" y="248"/>
                  </a:lnTo>
                  <a:cubicBezTo>
                    <a:pt x="5998" y="248"/>
                    <a:pt x="6059" y="183"/>
                    <a:pt x="6049" y="107"/>
                  </a:cubicBezTo>
                  <a:cubicBezTo>
                    <a:pt x="6038" y="46"/>
                    <a:pt x="5983" y="0"/>
                    <a:pt x="5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32347f3be89_0_225"/>
            <p:cNvSpPr/>
            <p:nvPr/>
          </p:nvSpPr>
          <p:spPr>
            <a:xfrm>
              <a:off x="10751675" y="2814697"/>
              <a:ext cx="305040" cy="12586"/>
            </a:xfrm>
            <a:custGeom>
              <a:avLst/>
              <a:gdLst/>
              <a:ahLst/>
              <a:cxnLst/>
              <a:rect l="l" t="t" r="r" b="b"/>
              <a:pathLst>
                <a:path w="6059" h="250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4"/>
                    <a:pt x="71" y="249"/>
                    <a:pt x="137" y="249"/>
                  </a:cubicBezTo>
                  <a:lnTo>
                    <a:pt x="5917" y="249"/>
                  </a:lnTo>
                  <a:cubicBezTo>
                    <a:pt x="5998" y="249"/>
                    <a:pt x="6059" y="188"/>
                    <a:pt x="6049" y="112"/>
                  </a:cubicBezTo>
                  <a:cubicBezTo>
                    <a:pt x="6038" y="47"/>
                    <a:pt x="5983" y="1"/>
                    <a:pt x="5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32347f3be89_0_225"/>
            <p:cNvSpPr/>
            <p:nvPr/>
          </p:nvSpPr>
          <p:spPr>
            <a:xfrm>
              <a:off x="10751675" y="2856786"/>
              <a:ext cx="305040" cy="12838"/>
            </a:xfrm>
            <a:custGeom>
              <a:avLst/>
              <a:gdLst/>
              <a:ahLst/>
              <a:cxnLst/>
              <a:rect l="l" t="t" r="r" b="b"/>
              <a:pathLst>
                <a:path w="6059" h="255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8"/>
                    <a:pt x="71" y="254"/>
                    <a:pt x="137" y="254"/>
                  </a:cubicBezTo>
                  <a:lnTo>
                    <a:pt x="5917" y="254"/>
                  </a:lnTo>
                  <a:cubicBezTo>
                    <a:pt x="5998" y="254"/>
                    <a:pt x="6059" y="188"/>
                    <a:pt x="6049" y="112"/>
                  </a:cubicBezTo>
                  <a:cubicBezTo>
                    <a:pt x="6038" y="46"/>
                    <a:pt x="5983" y="1"/>
                    <a:pt x="5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32347f3be89_0_225"/>
            <p:cNvSpPr/>
            <p:nvPr/>
          </p:nvSpPr>
          <p:spPr>
            <a:xfrm>
              <a:off x="10751675" y="2898875"/>
              <a:ext cx="305040" cy="12788"/>
            </a:xfrm>
            <a:custGeom>
              <a:avLst/>
              <a:gdLst/>
              <a:ahLst/>
              <a:cxnLst/>
              <a:rect l="l" t="t" r="r" b="b"/>
              <a:pathLst>
                <a:path w="6059" h="254" extrusionOk="0">
                  <a:moveTo>
                    <a:pt x="137" y="1"/>
                  </a:moveTo>
                  <a:cubicBezTo>
                    <a:pt x="61" y="1"/>
                    <a:pt x="0" y="66"/>
                    <a:pt x="5" y="142"/>
                  </a:cubicBezTo>
                  <a:cubicBezTo>
                    <a:pt x="15" y="208"/>
                    <a:pt x="71" y="254"/>
                    <a:pt x="137" y="254"/>
                  </a:cubicBezTo>
                  <a:lnTo>
                    <a:pt x="5917" y="254"/>
                  </a:lnTo>
                  <a:cubicBezTo>
                    <a:pt x="5998" y="254"/>
                    <a:pt x="6059" y="188"/>
                    <a:pt x="6049" y="112"/>
                  </a:cubicBezTo>
                  <a:cubicBezTo>
                    <a:pt x="6038" y="46"/>
                    <a:pt x="5983" y="1"/>
                    <a:pt x="5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32347f3be89_0_225"/>
            <p:cNvSpPr/>
            <p:nvPr/>
          </p:nvSpPr>
          <p:spPr>
            <a:xfrm>
              <a:off x="10751675" y="2646139"/>
              <a:ext cx="172683" cy="96964"/>
            </a:xfrm>
            <a:custGeom>
              <a:avLst/>
              <a:gdLst/>
              <a:ahLst/>
              <a:cxnLst/>
              <a:rect l="l" t="t" r="r" b="b"/>
              <a:pathLst>
                <a:path w="3430" h="1926" extrusionOk="0">
                  <a:moveTo>
                    <a:pt x="127" y="1"/>
                  </a:moveTo>
                  <a:cubicBezTo>
                    <a:pt x="56" y="1"/>
                    <a:pt x="0" y="56"/>
                    <a:pt x="0" y="127"/>
                  </a:cubicBezTo>
                  <a:lnTo>
                    <a:pt x="0" y="1794"/>
                  </a:lnTo>
                  <a:cubicBezTo>
                    <a:pt x="0" y="1870"/>
                    <a:pt x="56" y="1926"/>
                    <a:pt x="127" y="1926"/>
                  </a:cubicBezTo>
                  <a:lnTo>
                    <a:pt x="3303" y="1926"/>
                  </a:lnTo>
                  <a:cubicBezTo>
                    <a:pt x="3374" y="1926"/>
                    <a:pt x="3430" y="1870"/>
                    <a:pt x="3430" y="1794"/>
                  </a:cubicBezTo>
                  <a:lnTo>
                    <a:pt x="3430" y="127"/>
                  </a:lnTo>
                  <a:cubicBezTo>
                    <a:pt x="3430" y="56"/>
                    <a:pt x="3374" y="1"/>
                    <a:pt x="33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32347f3be89_0_225"/>
            <p:cNvSpPr/>
            <p:nvPr/>
          </p:nvSpPr>
          <p:spPr>
            <a:xfrm>
              <a:off x="10939365" y="2730317"/>
              <a:ext cx="117354" cy="12788"/>
            </a:xfrm>
            <a:custGeom>
              <a:avLst/>
              <a:gdLst/>
              <a:ahLst/>
              <a:cxnLst/>
              <a:rect l="l" t="t" r="r" b="b"/>
              <a:pathLst>
                <a:path w="2331" h="254" extrusionOk="0">
                  <a:moveTo>
                    <a:pt x="137" y="0"/>
                  </a:moveTo>
                  <a:cubicBezTo>
                    <a:pt x="61" y="0"/>
                    <a:pt x="1" y="66"/>
                    <a:pt x="6" y="142"/>
                  </a:cubicBezTo>
                  <a:cubicBezTo>
                    <a:pt x="16" y="208"/>
                    <a:pt x="71" y="254"/>
                    <a:pt x="137" y="254"/>
                  </a:cubicBezTo>
                  <a:lnTo>
                    <a:pt x="2189" y="254"/>
                  </a:lnTo>
                  <a:cubicBezTo>
                    <a:pt x="2270" y="254"/>
                    <a:pt x="2331" y="188"/>
                    <a:pt x="2321" y="112"/>
                  </a:cubicBezTo>
                  <a:cubicBezTo>
                    <a:pt x="2310" y="51"/>
                    <a:pt x="2255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32347f3be89_0_225"/>
            <p:cNvSpPr/>
            <p:nvPr/>
          </p:nvSpPr>
          <p:spPr>
            <a:xfrm>
              <a:off x="10965645" y="2646139"/>
              <a:ext cx="91074" cy="12536"/>
            </a:xfrm>
            <a:custGeom>
              <a:avLst/>
              <a:gdLst/>
              <a:ahLst/>
              <a:cxnLst/>
              <a:rect l="l" t="t" r="r" b="b"/>
              <a:pathLst>
                <a:path w="1809" h="249" extrusionOk="0">
                  <a:moveTo>
                    <a:pt x="137" y="1"/>
                  </a:moveTo>
                  <a:cubicBezTo>
                    <a:pt x="61" y="1"/>
                    <a:pt x="0" y="66"/>
                    <a:pt x="5" y="142"/>
                  </a:cubicBezTo>
                  <a:cubicBezTo>
                    <a:pt x="15" y="203"/>
                    <a:pt x="76" y="249"/>
                    <a:pt x="137" y="249"/>
                  </a:cubicBezTo>
                  <a:lnTo>
                    <a:pt x="1667" y="249"/>
                  </a:lnTo>
                  <a:cubicBezTo>
                    <a:pt x="1748" y="249"/>
                    <a:pt x="1809" y="188"/>
                    <a:pt x="1799" y="112"/>
                  </a:cubicBezTo>
                  <a:cubicBezTo>
                    <a:pt x="1788" y="46"/>
                    <a:pt x="1733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32347f3be89_0_225"/>
            <p:cNvSpPr/>
            <p:nvPr/>
          </p:nvSpPr>
          <p:spPr>
            <a:xfrm>
              <a:off x="10939365" y="2688228"/>
              <a:ext cx="117354" cy="12788"/>
            </a:xfrm>
            <a:custGeom>
              <a:avLst/>
              <a:gdLst/>
              <a:ahLst/>
              <a:cxnLst/>
              <a:rect l="l" t="t" r="r" b="b"/>
              <a:pathLst>
                <a:path w="2331" h="254" extrusionOk="0">
                  <a:moveTo>
                    <a:pt x="137" y="0"/>
                  </a:moveTo>
                  <a:cubicBezTo>
                    <a:pt x="61" y="0"/>
                    <a:pt x="1" y="66"/>
                    <a:pt x="6" y="142"/>
                  </a:cubicBezTo>
                  <a:cubicBezTo>
                    <a:pt x="16" y="208"/>
                    <a:pt x="71" y="254"/>
                    <a:pt x="137" y="254"/>
                  </a:cubicBezTo>
                  <a:lnTo>
                    <a:pt x="2189" y="254"/>
                  </a:lnTo>
                  <a:cubicBezTo>
                    <a:pt x="2270" y="254"/>
                    <a:pt x="2331" y="188"/>
                    <a:pt x="2321" y="112"/>
                  </a:cubicBezTo>
                  <a:cubicBezTo>
                    <a:pt x="2310" y="46"/>
                    <a:pt x="2255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g32347f3be89_0_225"/>
            <p:cNvSpPr/>
            <p:nvPr/>
          </p:nvSpPr>
          <p:spPr>
            <a:xfrm>
              <a:off x="10751675" y="2568606"/>
              <a:ext cx="304285" cy="54876"/>
            </a:xfrm>
            <a:custGeom>
              <a:avLst/>
              <a:gdLst/>
              <a:ahLst/>
              <a:cxnLst/>
              <a:rect l="l" t="t" r="r" b="b"/>
              <a:pathLst>
                <a:path w="6044" h="1090" extrusionOk="0">
                  <a:moveTo>
                    <a:pt x="127" y="1"/>
                  </a:moveTo>
                  <a:cubicBezTo>
                    <a:pt x="56" y="1"/>
                    <a:pt x="0" y="56"/>
                    <a:pt x="0" y="127"/>
                  </a:cubicBezTo>
                  <a:lnTo>
                    <a:pt x="0" y="958"/>
                  </a:lnTo>
                  <a:cubicBezTo>
                    <a:pt x="0" y="1029"/>
                    <a:pt x="56" y="1090"/>
                    <a:pt x="127" y="1090"/>
                  </a:cubicBezTo>
                  <a:lnTo>
                    <a:pt x="5912" y="1090"/>
                  </a:lnTo>
                  <a:cubicBezTo>
                    <a:pt x="5983" y="1090"/>
                    <a:pt x="6044" y="1029"/>
                    <a:pt x="6044" y="958"/>
                  </a:cubicBezTo>
                  <a:lnTo>
                    <a:pt x="6044" y="127"/>
                  </a:lnTo>
                  <a:cubicBezTo>
                    <a:pt x="6044" y="56"/>
                    <a:pt x="5983" y="1"/>
                    <a:pt x="5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" name="Google Shape;534;g32347f3be89_0_225"/>
          <p:cNvGrpSpPr/>
          <p:nvPr/>
        </p:nvGrpSpPr>
        <p:grpSpPr>
          <a:xfrm>
            <a:off x="7944593" y="2745063"/>
            <a:ext cx="431564" cy="431564"/>
            <a:chOff x="10534080" y="1861650"/>
            <a:chExt cx="431564" cy="431564"/>
          </a:xfrm>
        </p:grpSpPr>
        <p:sp>
          <p:nvSpPr>
            <p:cNvPr id="535" name="Google Shape;535;g32347f3be89_0_225"/>
            <p:cNvSpPr/>
            <p:nvPr/>
          </p:nvSpPr>
          <p:spPr>
            <a:xfrm>
              <a:off x="10922449" y="2236575"/>
              <a:ext cx="12838" cy="43146"/>
            </a:xfrm>
            <a:custGeom>
              <a:avLst/>
              <a:gdLst/>
              <a:ahLst/>
              <a:cxnLst/>
              <a:rect l="l" t="t" r="r" b="b"/>
              <a:pathLst>
                <a:path w="255" h="857" extrusionOk="0">
                  <a:moveTo>
                    <a:pt x="128" y="0"/>
                  </a:moveTo>
                  <a:cubicBezTo>
                    <a:pt x="57" y="5"/>
                    <a:pt x="1" y="66"/>
                    <a:pt x="1" y="132"/>
                  </a:cubicBezTo>
                  <a:lnTo>
                    <a:pt x="1" y="724"/>
                  </a:lnTo>
                  <a:cubicBezTo>
                    <a:pt x="1" y="795"/>
                    <a:pt x="57" y="856"/>
                    <a:pt x="128" y="856"/>
                  </a:cubicBezTo>
                  <a:cubicBezTo>
                    <a:pt x="130" y="856"/>
                    <a:pt x="133" y="856"/>
                    <a:pt x="136" y="856"/>
                  </a:cubicBezTo>
                  <a:cubicBezTo>
                    <a:pt x="203" y="856"/>
                    <a:pt x="254" y="798"/>
                    <a:pt x="254" y="735"/>
                  </a:cubicBezTo>
                  <a:lnTo>
                    <a:pt x="254" y="127"/>
                  </a:lnTo>
                  <a:cubicBezTo>
                    <a:pt x="254" y="56"/>
                    <a:pt x="199" y="0"/>
                    <a:pt x="128" y="0"/>
                  </a:cubicBezTo>
                  <a:close/>
                </a:path>
              </a:pathLst>
            </a:custGeom>
            <a:solidFill>
              <a:srgbClr val="407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2347f3be89_0_225"/>
            <p:cNvSpPr/>
            <p:nvPr/>
          </p:nvSpPr>
          <p:spPr>
            <a:xfrm>
              <a:off x="10534080" y="2247752"/>
              <a:ext cx="322913" cy="45462"/>
            </a:xfrm>
            <a:custGeom>
              <a:avLst/>
              <a:gdLst/>
              <a:ahLst/>
              <a:cxnLst/>
              <a:rect l="l" t="t" r="r" b="b"/>
              <a:pathLst>
                <a:path w="6414" h="903" extrusionOk="0">
                  <a:moveTo>
                    <a:pt x="0" y="1"/>
                  </a:moveTo>
                  <a:lnTo>
                    <a:pt x="0" y="553"/>
                  </a:lnTo>
                  <a:cubicBezTo>
                    <a:pt x="0" y="746"/>
                    <a:pt x="157" y="903"/>
                    <a:pt x="350" y="903"/>
                  </a:cubicBezTo>
                  <a:lnTo>
                    <a:pt x="6064" y="903"/>
                  </a:lnTo>
                  <a:cubicBezTo>
                    <a:pt x="6256" y="903"/>
                    <a:pt x="6413" y="746"/>
                    <a:pt x="6413" y="553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2347f3be89_0_225"/>
            <p:cNvSpPr/>
            <p:nvPr/>
          </p:nvSpPr>
          <p:spPr>
            <a:xfrm>
              <a:off x="10534080" y="2219710"/>
              <a:ext cx="322913" cy="45713"/>
            </a:xfrm>
            <a:custGeom>
              <a:avLst/>
              <a:gdLst/>
              <a:ahLst/>
              <a:cxnLst/>
              <a:rect l="l" t="t" r="r" b="b"/>
              <a:pathLst>
                <a:path w="6414" h="908" extrusionOk="0">
                  <a:moveTo>
                    <a:pt x="0" y="1"/>
                  </a:moveTo>
                  <a:lnTo>
                    <a:pt x="0" y="558"/>
                  </a:lnTo>
                  <a:cubicBezTo>
                    <a:pt x="0" y="750"/>
                    <a:pt x="157" y="907"/>
                    <a:pt x="350" y="907"/>
                  </a:cubicBezTo>
                  <a:lnTo>
                    <a:pt x="6064" y="907"/>
                  </a:lnTo>
                  <a:cubicBezTo>
                    <a:pt x="6256" y="907"/>
                    <a:pt x="6413" y="750"/>
                    <a:pt x="6413" y="558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32347f3be89_0_225"/>
            <p:cNvSpPr/>
            <p:nvPr/>
          </p:nvSpPr>
          <p:spPr>
            <a:xfrm>
              <a:off x="10534080" y="1884356"/>
              <a:ext cx="322913" cy="59961"/>
            </a:xfrm>
            <a:custGeom>
              <a:avLst/>
              <a:gdLst/>
              <a:ahLst/>
              <a:cxnLst/>
              <a:rect l="l" t="t" r="r" b="b"/>
              <a:pathLst>
                <a:path w="6414" h="1191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1191"/>
                  </a:lnTo>
                  <a:lnTo>
                    <a:pt x="6413" y="1191"/>
                  </a:lnTo>
                  <a:lnTo>
                    <a:pt x="6413" y="350"/>
                  </a:lnTo>
                  <a:cubicBezTo>
                    <a:pt x="6413" y="157"/>
                    <a:pt x="6256" y="0"/>
                    <a:pt x="6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32347f3be89_0_225"/>
            <p:cNvSpPr/>
            <p:nvPr/>
          </p:nvSpPr>
          <p:spPr>
            <a:xfrm>
              <a:off x="10534080" y="1944268"/>
              <a:ext cx="322913" cy="293360"/>
            </a:xfrm>
            <a:custGeom>
              <a:avLst/>
              <a:gdLst/>
              <a:ahLst/>
              <a:cxnLst/>
              <a:rect l="l" t="t" r="r" b="b"/>
              <a:pathLst>
                <a:path w="6414" h="5827" extrusionOk="0">
                  <a:moveTo>
                    <a:pt x="0" y="1"/>
                  </a:moveTo>
                  <a:lnTo>
                    <a:pt x="0" y="5477"/>
                  </a:lnTo>
                  <a:cubicBezTo>
                    <a:pt x="0" y="5669"/>
                    <a:pt x="157" y="5826"/>
                    <a:pt x="350" y="5826"/>
                  </a:cubicBezTo>
                  <a:lnTo>
                    <a:pt x="6064" y="5826"/>
                  </a:lnTo>
                  <a:cubicBezTo>
                    <a:pt x="6256" y="5826"/>
                    <a:pt x="6413" y="5669"/>
                    <a:pt x="6413" y="5477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32347f3be89_0_225"/>
            <p:cNvSpPr/>
            <p:nvPr/>
          </p:nvSpPr>
          <p:spPr>
            <a:xfrm>
              <a:off x="10783494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2" y="902"/>
                  </a:cubicBezTo>
                  <a:lnTo>
                    <a:pt x="380" y="902"/>
                  </a:lnTo>
                  <a:cubicBezTo>
                    <a:pt x="476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6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32347f3be89_0_225"/>
            <p:cNvSpPr/>
            <p:nvPr/>
          </p:nvSpPr>
          <p:spPr>
            <a:xfrm>
              <a:off x="10715124" y="1861650"/>
              <a:ext cx="28093" cy="45462"/>
            </a:xfrm>
            <a:custGeom>
              <a:avLst/>
              <a:gdLst/>
              <a:ahLst/>
              <a:cxnLst/>
              <a:rect l="l" t="t" r="r" b="b"/>
              <a:pathLst>
                <a:path w="558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8" y="826"/>
                    <a:pt x="558" y="730"/>
                  </a:cubicBezTo>
                  <a:lnTo>
                    <a:pt x="558" y="173"/>
                  </a:lnTo>
                  <a:cubicBezTo>
                    <a:pt x="558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32347f3be89_0_225"/>
            <p:cNvSpPr/>
            <p:nvPr/>
          </p:nvSpPr>
          <p:spPr>
            <a:xfrm>
              <a:off x="1064781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3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3" y="902"/>
                  </a:cubicBezTo>
                  <a:lnTo>
                    <a:pt x="380" y="902"/>
                  </a:lnTo>
                  <a:cubicBezTo>
                    <a:pt x="477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7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32347f3be89_0_225"/>
            <p:cNvSpPr/>
            <p:nvPr/>
          </p:nvSpPr>
          <p:spPr>
            <a:xfrm>
              <a:off x="1057944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3" y="826"/>
                    <a:pt x="553" y="730"/>
                  </a:cubicBezTo>
                  <a:lnTo>
                    <a:pt x="553" y="173"/>
                  </a:lnTo>
                  <a:cubicBezTo>
                    <a:pt x="553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32347f3be89_0_225"/>
            <p:cNvSpPr/>
            <p:nvPr/>
          </p:nvSpPr>
          <p:spPr>
            <a:xfrm>
              <a:off x="10900800" y="1881033"/>
              <a:ext cx="56386" cy="42139"/>
            </a:xfrm>
            <a:custGeom>
              <a:avLst/>
              <a:gdLst/>
              <a:ahLst/>
              <a:cxnLst/>
              <a:rect l="l" t="t" r="r" b="b"/>
              <a:pathLst>
                <a:path w="1120" h="837" extrusionOk="0">
                  <a:moveTo>
                    <a:pt x="345" y="1"/>
                  </a:moveTo>
                  <a:cubicBezTo>
                    <a:pt x="152" y="1"/>
                    <a:pt x="0" y="158"/>
                    <a:pt x="0" y="350"/>
                  </a:cubicBezTo>
                  <a:lnTo>
                    <a:pt x="0" y="836"/>
                  </a:lnTo>
                  <a:lnTo>
                    <a:pt x="1120" y="836"/>
                  </a:lnTo>
                  <a:lnTo>
                    <a:pt x="1120" y="350"/>
                  </a:lnTo>
                  <a:cubicBezTo>
                    <a:pt x="1120" y="158"/>
                    <a:pt x="963" y="1"/>
                    <a:pt x="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32347f3be89_0_225"/>
            <p:cNvSpPr/>
            <p:nvPr/>
          </p:nvSpPr>
          <p:spPr>
            <a:xfrm>
              <a:off x="10900800" y="1950913"/>
              <a:ext cx="56386" cy="308313"/>
            </a:xfrm>
            <a:custGeom>
              <a:avLst/>
              <a:gdLst/>
              <a:ahLst/>
              <a:cxnLst/>
              <a:rect l="l" t="t" r="r" b="b"/>
              <a:pathLst>
                <a:path w="1120" h="6124" extrusionOk="0">
                  <a:moveTo>
                    <a:pt x="0" y="1"/>
                  </a:moveTo>
                  <a:lnTo>
                    <a:pt x="0" y="5198"/>
                  </a:lnTo>
                  <a:cubicBezTo>
                    <a:pt x="0" y="5330"/>
                    <a:pt x="36" y="5461"/>
                    <a:pt x="107" y="5573"/>
                  </a:cubicBezTo>
                  <a:lnTo>
                    <a:pt x="411" y="6044"/>
                  </a:lnTo>
                  <a:cubicBezTo>
                    <a:pt x="446" y="6097"/>
                    <a:pt x="503" y="6124"/>
                    <a:pt x="560" y="6124"/>
                  </a:cubicBezTo>
                  <a:cubicBezTo>
                    <a:pt x="616" y="6124"/>
                    <a:pt x="672" y="6097"/>
                    <a:pt x="705" y="6044"/>
                  </a:cubicBezTo>
                  <a:lnTo>
                    <a:pt x="1008" y="5573"/>
                  </a:lnTo>
                  <a:cubicBezTo>
                    <a:pt x="1079" y="5461"/>
                    <a:pt x="1120" y="5330"/>
                    <a:pt x="1120" y="519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32347f3be89_0_225"/>
            <p:cNvSpPr/>
            <p:nvPr/>
          </p:nvSpPr>
          <p:spPr>
            <a:xfrm>
              <a:off x="10892392" y="1923122"/>
              <a:ext cx="73252" cy="27841"/>
            </a:xfrm>
            <a:custGeom>
              <a:avLst/>
              <a:gdLst/>
              <a:ahLst/>
              <a:cxnLst/>
              <a:rect l="l" t="t" r="r" b="b"/>
              <a:pathLst>
                <a:path w="1455" h="553" extrusionOk="0">
                  <a:moveTo>
                    <a:pt x="137" y="0"/>
                  </a:moveTo>
                  <a:cubicBezTo>
                    <a:pt x="61" y="0"/>
                    <a:pt x="0" y="61"/>
                    <a:pt x="0" y="142"/>
                  </a:cubicBezTo>
                  <a:lnTo>
                    <a:pt x="0" y="416"/>
                  </a:lnTo>
                  <a:cubicBezTo>
                    <a:pt x="0" y="492"/>
                    <a:pt x="61" y="553"/>
                    <a:pt x="137" y="553"/>
                  </a:cubicBezTo>
                  <a:lnTo>
                    <a:pt x="1317" y="553"/>
                  </a:lnTo>
                  <a:cubicBezTo>
                    <a:pt x="1393" y="553"/>
                    <a:pt x="1454" y="492"/>
                    <a:pt x="1454" y="416"/>
                  </a:cubicBezTo>
                  <a:lnTo>
                    <a:pt x="1454" y="142"/>
                  </a:lnTo>
                  <a:cubicBezTo>
                    <a:pt x="1454" y="61"/>
                    <a:pt x="1393" y="0"/>
                    <a:pt x="1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32347f3be89_0_225"/>
            <p:cNvSpPr/>
            <p:nvPr/>
          </p:nvSpPr>
          <p:spPr>
            <a:xfrm>
              <a:off x="10616698" y="1988169"/>
              <a:ext cx="201531" cy="12536"/>
            </a:xfrm>
            <a:custGeom>
              <a:avLst/>
              <a:gdLst/>
              <a:ahLst/>
              <a:cxnLst/>
              <a:rect l="l" t="t" r="r" b="b"/>
              <a:pathLst>
                <a:path w="4003" h="249" extrusionOk="0">
                  <a:moveTo>
                    <a:pt x="137" y="0"/>
                  </a:moveTo>
                  <a:cubicBezTo>
                    <a:pt x="61" y="0"/>
                    <a:pt x="0" y="61"/>
                    <a:pt x="5" y="137"/>
                  </a:cubicBezTo>
                  <a:cubicBezTo>
                    <a:pt x="16" y="203"/>
                    <a:pt x="71" y="248"/>
                    <a:pt x="137" y="248"/>
                  </a:cubicBezTo>
                  <a:lnTo>
                    <a:pt x="3865" y="248"/>
                  </a:lnTo>
                  <a:cubicBezTo>
                    <a:pt x="3941" y="248"/>
                    <a:pt x="4002" y="183"/>
                    <a:pt x="3992" y="107"/>
                  </a:cubicBezTo>
                  <a:cubicBezTo>
                    <a:pt x="3987" y="46"/>
                    <a:pt x="3926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32347f3be89_0_225"/>
            <p:cNvSpPr/>
            <p:nvPr/>
          </p:nvSpPr>
          <p:spPr>
            <a:xfrm>
              <a:off x="10572847" y="2058049"/>
              <a:ext cx="245382" cy="12788"/>
            </a:xfrm>
            <a:custGeom>
              <a:avLst/>
              <a:gdLst/>
              <a:ahLst/>
              <a:cxnLst/>
              <a:rect l="l" t="t" r="r" b="b"/>
              <a:pathLst>
                <a:path w="4874" h="254" extrusionOk="0">
                  <a:moveTo>
                    <a:pt x="137" y="0"/>
                  </a:moveTo>
                  <a:cubicBezTo>
                    <a:pt x="61" y="0"/>
                    <a:pt x="0" y="66"/>
                    <a:pt x="5" y="142"/>
                  </a:cubicBezTo>
                  <a:cubicBezTo>
                    <a:pt x="15" y="203"/>
                    <a:pt x="71" y="253"/>
                    <a:pt x="137" y="253"/>
                  </a:cubicBezTo>
                  <a:lnTo>
                    <a:pt x="4736" y="253"/>
                  </a:lnTo>
                  <a:cubicBezTo>
                    <a:pt x="4812" y="253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32347f3be89_0_225"/>
            <p:cNvSpPr/>
            <p:nvPr/>
          </p:nvSpPr>
          <p:spPr>
            <a:xfrm>
              <a:off x="10572847" y="2022555"/>
              <a:ext cx="245382" cy="12838"/>
            </a:xfrm>
            <a:custGeom>
              <a:avLst/>
              <a:gdLst/>
              <a:ahLst/>
              <a:cxnLst/>
              <a:rect l="l" t="t" r="r" b="b"/>
              <a:pathLst>
                <a:path w="4874" h="255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9"/>
                    <a:pt x="71" y="254"/>
                    <a:pt x="137" y="254"/>
                  </a:cubicBezTo>
                  <a:lnTo>
                    <a:pt x="4736" y="254"/>
                  </a:lnTo>
                  <a:cubicBezTo>
                    <a:pt x="4812" y="254"/>
                    <a:pt x="4873" y="188"/>
                    <a:pt x="4863" y="112"/>
                  </a:cubicBezTo>
                  <a:cubicBezTo>
                    <a:pt x="4858" y="47"/>
                    <a:pt x="4797" y="1"/>
                    <a:pt x="4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32347f3be89_0_225"/>
            <p:cNvSpPr/>
            <p:nvPr/>
          </p:nvSpPr>
          <p:spPr>
            <a:xfrm>
              <a:off x="10572847" y="2093493"/>
              <a:ext cx="245382" cy="12536"/>
            </a:xfrm>
            <a:custGeom>
              <a:avLst/>
              <a:gdLst/>
              <a:ahLst/>
              <a:cxnLst/>
              <a:rect l="l" t="t" r="r" b="b"/>
              <a:pathLst>
                <a:path w="4874" h="249" extrusionOk="0">
                  <a:moveTo>
                    <a:pt x="137" y="0"/>
                  </a:moveTo>
                  <a:cubicBezTo>
                    <a:pt x="61" y="0"/>
                    <a:pt x="0" y="61"/>
                    <a:pt x="5" y="142"/>
                  </a:cubicBezTo>
                  <a:cubicBezTo>
                    <a:pt x="15" y="203"/>
                    <a:pt x="71" y="248"/>
                    <a:pt x="137" y="248"/>
                  </a:cubicBezTo>
                  <a:lnTo>
                    <a:pt x="4736" y="248"/>
                  </a:lnTo>
                  <a:cubicBezTo>
                    <a:pt x="4812" y="248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a4e9e1c25c_1_2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Similaritatea semantică</a:t>
            </a:r>
            <a:endParaRPr/>
          </a:p>
        </p:txBody>
      </p:sp>
      <p:cxnSp>
        <p:nvCxnSpPr>
          <p:cNvPr id="556" name="Google Shape;556;g2a4e9e1c25c_1_2"/>
          <p:cNvCxnSpPr/>
          <p:nvPr/>
        </p:nvCxnSpPr>
        <p:spPr>
          <a:xfrm rot="-5400000">
            <a:off x="1809654" y="2429480"/>
            <a:ext cx="1380300" cy="462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7" name="Google Shape;557;g2a4e9e1c25c_1_2"/>
          <p:cNvGrpSpPr/>
          <p:nvPr/>
        </p:nvGrpSpPr>
        <p:grpSpPr>
          <a:xfrm flipH="1">
            <a:off x="1086558" y="3688099"/>
            <a:ext cx="1976323" cy="764242"/>
            <a:chOff x="-1951587" y="1418024"/>
            <a:chExt cx="1576518" cy="830247"/>
          </a:xfrm>
        </p:grpSpPr>
        <p:sp>
          <p:nvSpPr>
            <p:cNvPr id="558" name="Google Shape;558;g2a4e9e1c25c_1_2"/>
            <p:cNvSpPr txBox="1"/>
            <p:nvPr/>
          </p:nvSpPr>
          <p:spPr>
            <a:xfrm>
              <a:off x="-1951569" y="1418024"/>
              <a:ext cx="1576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9" name="Google Shape;559;g2a4e9e1c25c_1_2"/>
            <p:cNvSpPr txBox="1"/>
            <p:nvPr/>
          </p:nvSpPr>
          <p:spPr>
            <a:xfrm>
              <a:off x="-1951587" y="1696871"/>
              <a:ext cx="15765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0" name="Google Shape;560;g2a4e9e1c25c_1_2"/>
          <p:cNvGrpSpPr/>
          <p:nvPr/>
        </p:nvGrpSpPr>
        <p:grpSpPr>
          <a:xfrm>
            <a:off x="2412577" y="1140777"/>
            <a:ext cx="937116" cy="1134116"/>
            <a:chOff x="4938287" y="1268099"/>
            <a:chExt cx="1260073" cy="1582634"/>
          </a:xfrm>
        </p:grpSpPr>
        <p:sp>
          <p:nvSpPr>
            <p:cNvPr id="561" name="Google Shape;561;g2a4e9e1c25c_1_2"/>
            <p:cNvSpPr/>
            <p:nvPr/>
          </p:nvSpPr>
          <p:spPr>
            <a:xfrm>
              <a:off x="4938287" y="1268099"/>
              <a:ext cx="1168401" cy="1582634"/>
            </a:xfrm>
            <a:custGeom>
              <a:avLst/>
              <a:gdLst/>
              <a:ahLst/>
              <a:cxnLst/>
              <a:rect l="l" t="t" r="r" b="b"/>
              <a:pathLst>
                <a:path w="8146" h="11034" extrusionOk="0">
                  <a:moveTo>
                    <a:pt x="578" y="1"/>
                  </a:moveTo>
                  <a:cubicBezTo>
                    <a:pt x="259" y="1"/>
                    <a:pt x="0" y="259"/>
                    <a:pt x="0" y="578"/>
                  </a:cubicBezTo>
                  <a:lnTo>
                    <a:pt x="0" y="10456"/>
                  </a:lnTo>
                  <a:cubicBezTo>
                    <a:pt x="0" y="10775"/>
                    <a:pt x="259" y="11033"/>
                    <a:pt x="578" y="11033"/>
                  </a:cubicBezTo>
                  <a:lnTo>
                    <a:pt x="7568" y="11033"/>
                  </a:lnTo>
                  <a:cubicBezTo>
                    <a:pt x="7887" y="11033"/>
                    <a:pt x="8146" y="10775"/>
                    <a:pt x="8146" y="10456"/>
                  </a:cubicBezTo>
                  <a:lnTo>
                    <a:pt x="8146" y="578"/>
                  </a:lnTo>
                  <a:cubicBezTo>
                    <a:pt x="8146" y="259"/>
                    <a:pt x="7887" y="1"/>
                    <a:pt x="7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2a4e9e1c25c_1_2"/>
            <p:cNvSpPr/>
            <p:nvPr/>
          </p:nvSpPr>
          <p:spPr>
            <a:xfrm>
              <a:off x="6048473" y="1864644"/>
              <a:ext cx="149887" cy="192630"/>
            </a:xfrm>
            <a:custGeom>
              <a:avLst/>
              <a:gdLst/>
              <a:ahLst/>
              <a:cxnLst/>
              <a:rect l="l" t="t" r="r" b="b"/>
              <a:pathLst>
                <a:path w="1045" h="1343" extrusionOk="0">
                  <a:moveTo>
                    <a:pt x="112" y="1"/>
                  </a:moveTo>
                  <a:lnTo>
                    <a:pt x="1" y="1161"/>
                  </a:lnTo>
                  <a:lnTo>
                    <a:pt x="1044" y="134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2a4e9e1c25c_1_2"/>
            <p:cNvSpPr/>
            <p:nvPr/>
          </p:nvSpPr>
          <p:spPr>
            <a:xfrm>
              <a:off x="5037831" y="2382729"/>
              <a:ext cx="970034" cy="11044"/>
            </a:xfrm>
            <a:custGeom>
              <a:avLst/>
              <a:gdLst/>
              <a:ahLst/>
              <a:cxnLst/>
              <a:rect l="l" t="t" r="r" b="b"/>
              <a:pathLst>
                <a:path w="6763" h="77" extrusionOk="0">
                  <a:moveTo>
                    <a:pt x="86" y="0"/>
                  </a:moveTo>
                  <a:cubicBezTo>
                    <a:pt x="36" y="0"/>
                    <a:pt x="0" y="15"/>
                    <a:pt x="0" y="41"/>
                  </a:cubicBezTo>
                  <a:cubicBezTo>
                    <a:pt x="0" y="61"/>
                    <a:pt x="36" y="76"/>
                    <a:pt x="86" y="76"/>
                  </a:cubicBezTo>
                  <a:lnTo>
                    <a:pt x="6677" y="76"/>
                  </a:lnTo>
                  <a:cubicBezTo>
                    <a:pt x="6722" y="76"/>
                    <a:pt x="6763" y="61"/>
                    <a:pt x="6763" y="41"/>
                  </a:cubicBezTo>
                  <a:cubicBezTo>
                    <a:pt x="6763" y="15"/>
                    <a:pt x="6722" y="0"/>
                    <a:pt x="66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2a4e9e1c25c_1_2"/>
            <p:cNvSpPr/>
            <p:nvPr/>
          </p:nvSpPr>
          <p:spPr>
            <a:xfrm>
              <a:off x="5037831" y="2430636"/>
              <a:ext cx="970034" cy="11761"/>
            </a:xfrm>
            <a:custGeom>
              <a:avLst/>
              <a:gdLst/>
              <a:ahLst/>
              <a:cxnLst/>
              <a:rect l="l" t="t" r="r" b="b"/>
              <a:pathLst>
                <a:path w="6763" h="82" extrusionOk="0">
                  <a:moveTo>
                    <a:pt x="86" y="1"/>
                  </a:moveTo>
                  <a:cubicBezTo>
                    <a:pt x="36" y="1"/>
                    <a:pt x="0" y="21"/>
                    <a:pt x="0" y="41"/>
                  </a:cubicBezTo>
                  <a:cubicBezTo>
                    <a:pt x="0" y="61"/>
                    <a:pt x="36" y="82"/>
                    <a:pt x="86" y="82"/>
                  </a:cubicBezTo>
                  <a:lnTo>
                    <a:pt x="6677" y="82"/>
                  </a:lnTo>
                  <a:cubicBezTo>
                    <a:pt x="6722" y="82"/>
                    <a:pt x="6763" y="61"/>
                    <a:pt x="6763" y="41"/>
                  </a:cubicBezTo>
                  <a:cubicBezTo>
                    <a:pt x="6763" y="21"/>
                    <a:pt x="6722" y="1"/>
                    <a:pt x="66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2a4e9e1c25c_1_2"/>
            <p:cNvSpPr/>
            <p:nvPr/>
          </p:nvSpPr>
          <p:spPr>
            <a:xfrm>
              <a:off x="5037831" y="2479261"/>
              <a:ext cx="970034" cy="11044"/>
            </a:xfrm>
            <a:custGeom>
              <a:avLst/>
              <a:gdLst/>
              <a:ahLst/>
              <a:cxnLst/>
              <a:rect l="l" t="t" r="r" b="b"/>
              <a:pathLst>
                <a:path w="6763" h="77" extrusionOk="0">
                  <a:moveTo>
                    <a:pt x="86" y="1"/>
                  </a:moveTo>
                  <a:cubicBezTo>
                    <a:pt x="36" y="1"/>
                    <a:pt x="0" y="16"/>
                    <a:pt x="0" y="36"/>
                  </a:cubicBezTo>
                  <a:cubicBezTo>
                    <a:pt x="0" y="62"/>
                    <a:pt x="36" y="77"/>
                    <a:pt x="86" y="77"/>
                  </a:cubicBezTo>
                  <a:lnTo>
                    <a:pt x="6677" y="77"/>
                  </a:lnTo>
                  <a:cubicBezTo>
                    <a:pt x="6722" y="77"/>
                    <a:pt x="6763" y="62"/>
                    <a:pt x="6763" y="36"/>
                  </a:cubicBezTo>
                  <a:cubicBezTo>
                    <a:pt x="6763" y="16"/>
                    <a:pt x="6722" y="1"/>
                    <a:pt x="66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2a4e9e1c25c_1_2"/>
            <p:cNvSpPr/>
            <p:nvPr/>
          </p:nvSpPr>
          <p:spPr>
            <a:xfrm>
              <a:off x="5037831" y="2527311"/>
              <a:ext cx="970034" cy="11044"/>
            </a:xfrm>
            <a:custGeom>
              <a:avLst/>
              <a:gdLst/>
              <a:ahLst/>
              <a:cxnLst/>
              <a:rect l="l" t="t" r="r" b="b"/>
              <a:pathLst>
                <a:path w="6763" h="77" extrusionOk="0">
                  <a:moveTo>
                    <a:pt x="86" y="0"/>
                  </a:moveTo>
                  <a:cubicBezTo>
                    <a:pt x="36" y="0"/>
                    <a:pt x="0" y="15"/>
                    <a:pt x="0" y="41"/>
                  </a:cubicBezTo>
                  <a:cubicBezTo>
                    <a:pt x="0" y="61"/>
                    <a:pt x="36" y="76"/>
                    <a:pt x="86" y="76"/>
                  </a:cubicBezTo>
                  <a:lnTo>
                    <a:pt x="6677" y="76"/>
                  </a:lnTo>
                  <a:cubicBezTo>
                    <a:pt x="6722" y="76"/>
                    <a:pt x="6763" y="61"/>
                    <a:pt x="6763" y="41"/>
                  </a:cubicBezTo>
                  <a:cubicBezTo>
                    <a:pt x="6763" y="15"/>
                    <a:pt x="6722" y="0"/>
                    <a:pt x="66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a4e9e1c25c_1_2"/>
            <p:cNvSpPr/>
            <p:nvPr/>
          </p:nvSpPr>
          <p:spPr>
            <a:xfrm>
              <a:off x="5037831" y="2575218"/>
              <a:ext cx="970034" cy="11761"/>
            </a:xfrm>
            <a:custGeom>
              <a:avLst/>
              <a:gdLst/>
              <a:ahLst/>
              <a:cxnLst/>
              <a:rect l="l" t="t" r="r" b="b"/>
              <a:pathLst>
                <a:path w="6763" h="82" extrusionOk="0">
                  <a:moveTo>
                    <a:pt x="86" y="1"/>
                  </a:moveTo>
                  <a:cubicBezTo>
                    <a:pt x="36" y="1"/>
                    <a:pt x="0" y="21"/>
                    <a:pt x="0" y="41"/>
                  </a:cubicBezTo>
                  <a:cubicBezTo>
                    <a:pt x="0" y="61"/>
                    <a:pt x="36" y="82"/>
                    <a:pt x="86" y="82"/>
                  </a:cubicBezTo>
                  <a:lnTo>
                    <a:pt x="6677" y="82"/>
                  </a:lnTo>
                  <a:cubicBezTo>
                    <a:pt x="6722" y="82"/>
                    <a:pt x="6763" y="61"/>
                    <a:pt x="6763" y="41"/>
                  </a:cubicBezTo>
                  <a:cubicBezTo>
                    <a:pt x="6763" y="21"/>
                    <a:pt x="6722" y="1"/>
                    <a:pt x="66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2a4e9e1c25c_1_2"/>
            <p:cNvSpPr/>
            <p:nvPr/>
          </p:nvSpPr>
          <p:spPr>
            <a:xfrm>
              <a:off x="5037831" y="2623986"/>
              <a:ext cx="970034" cy="10901"/>
            </a:xfrm>
            <a:custGeom>
              <a:avLst/>
              <a:gdLst/>
              <a:ahLst/>
              <a:cxnLst/>
              <a:rect l="l" t="t" r="r" b="b"/>
              <a:pathLst>
                <a:path w="6763" h="76" extrusionOk="0">
                  <a:moveTo>
                    <a:pt x="86" y="0"/>
                  </a:moveTo>
                  <a:cubicBezTo>
                    <a:pt x="36" y="0"/>
                    <a:pt x="0" y="15"/>
                    <a:pt x="0" y="35"/>
                  </a:cubicBezTo>
                  <a:cubicBezTo>
                    <a:pt x="0" y="61"/>
                    <a:pt x="36" y="76"/>
                    <a:pt x="86" y="76"/>
                  </a:cubicBezTo>
                  <a:lnTo>
                    <a:pt x="6677" y="76"/>
                  </a:lnTo>
                  <a:cubicBezTo>
                    <a:pt x="6722" y="76"/>
                    <a:pt x="6763" y="61"/>
                    <a:pt x="6763" y="35"/>
                  </a:cubicBezTo>
                  <a:cubicBezTo>
                    <a:pt x="6763" y="15"/>
                    <a:pt x="6722" y="0"/>
                    <a:pt x="66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2a4e9e1c25c_1_2"/>
            <p:cNvSpPr/>
            <p:nvPr/>
          </p:nvSpPr>
          <p:spPr>
            <a:xfrm>
              <a:off x="5037831" y="2676196"/>
              <a:ext cx="970034" cy="11044"/>
            </a:xfrm>
            <a:custGeom>
              <a:avLst/>
              <a:gdLst/>
              <a:ahLst/>
              <a:cxnLst/>
              <a:rect l="l" t="t" r="r" b="b"/>
              <a:pathLst>
                <a:path w="6763" h="77" extrusionOk="0">
                  <a:moveTo>
                    <a:pt x="86" y="1"/>
                  </a:moveTo>
                  <a:cubicBezTo>
                    <a:pt x="36" y="1"/>
                    <a:pt x="0" y="16"/>
                    <a:pt x="0" y="41"/>
                  </a:cubicBezTo>
                  <a:cubicBezTo>
                    <a:pt x="0" y="62"/>
                    <a:pt x="36" y="77"/>
                    <a:pt x="86" y="77"/>
                  </a:cubicBezTo>
                  <a:lnTo>
                    <a:pt x="6677" y="77"/>
                  </a:lnTo>
                  <a:cubicBezTo>
                    <a:pt x="6722" y="77"/>
                    <a:pt x="6763" y="62"/>
                    <a:pt x="6763" y="41"/>
                  </a:cubicBezTo>
                  <a:cubicBezTo>
                    <a:pt x="6763" y="16"/>
                    <a:pt x="6722" y="1"/>
                    <a:pt x="66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2a4e9e1c25c_1_2"/>
            <p:cNvSpPr/>
            <p:nvPr/>
          </p:nvSpPr>
          <p:spPr>
            <a:xfrm>
              <a:off x="5037831" y="2734287"/>
              <a:ext cx="970034" cy="11044"/>
            </a:xfrm>
            <a:custGeom>
              <a:avLst/>
              <a:gdLst/>
              <a:ahLst/>
              <a:cxnLst/>
              <a:rect l="l" t="t" r="r" b="b"/>
              <a:pathLst>
                <a:path w="6763" h="77" extrusionOk="0">
                  <a:moveTo>
                    <a:pt x="86" y="1"/>
                  </a:moveTo>
                  <a:cubicBezTo>
                    <a:pt x="36" y="1"/>
                    <a:pt x="0" y="16"/>
                    <a:pt x="0" y="36"/>
                  </a:cubicBezTo>
                  <a:cubicBezTo>
                    <a:pt x="0" y="62"/>
                    <a:pt x="36" y="77"/>
                    <a:pt x="86" y="77"/>
                  </a:cubicBezTo>
                  <a:lnTo>
                    <a:pt x="6677" y="77"/>
                  </a:lnTo>
                  <a:cubicBezTo>
                    <a:pt x="6722" y="77"/>
                    <a:pt x="6763" y="62"/>
                    <a:pt x="6763" y="36"/>
                  </a:cubicBezTo>
                  <a:cubicBezTo>
                    <a:pt x="6763" y="16"/>
                    <a:pt x="6722" y="1"/>
                    <a:pt x="66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2a4e9e1c25c_1_2"/>
            <p:cNvSpPr/>
            <p:nvPr/>
          </p:nvSpPr>
          <p:spPr>
            <a:xfrm>
              <a:off x="5037831" y="1611768"/>
              <a:ext cx="970034" cy="638848"/>
            </a:xfrm>
            <a:custGeom>
              <a:avLst/>
              <a:gdLst/>
              <a:ahLst/>
              <a:cxnLst/>
              <a:rect l="l" t="t" r="r" b="b"/>
              <a:pathLst>
                <a:path w="6763" h="4454" extrusionOk="0">
                  <a:moveTo>
                    <a:pt x="289" y="1"/>
                  </a:moveTo>
                  <a:cubicBezTo>
                    <a:pt x="132" y="1"/>
                    <a:pt x="0" y="132"/>
                    <a:pt x="0" y="289"/>
                  </a:cubicBezTo>
                  <a:lnTo>
                    <a:pt x="0" y="4160"/>
                  </a:lnTo>
                  <a:cubicBezTo>
                    <a:pt x="0" y="4322"/>
                    <a:pt x="132" y="4453"/>
                    <a:pt x="289" y="4453"/>
                  </a:cubicBezTo>
                  <a:lnTo>
                    <a:pt x="6474" y="4453"/>
                  </a:lnTo>
                  <a:cubicBezTo>
                    <a:pt x="6631" y="4453"/>
                    <a:pt x="6763" y="4322"/>
                    <a:pt x="6763" y="4160"/>
                  </a:cubicBezTo>
                  <a:lnTo>
                    <a:pt x="6763" y="289"/>
                  </a:lnTo>
                  <a:cubicBezTo>
                    <a:pt x="6763" y="132"/>
                    <a:pt x="6631" y="1"/>
                    <a:pt x="6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a4e9e1c25c_1_2"/>
            <p:cNvSpPr/>
            <p:nvPr/>
          </p:nvSpPr>
          <p:spPr>
            <a:xfrm>
              <a:off x="5409758" y="1816736"/>
              <a:ext cx="226193" cy="196933"/>
            </a:xfrm>
            <a:custGeom>
              <a:avLst/>
              <a:gdLst/>
              <a:ahLst/>
              <a:cxnLst/>
              <a:rect l="l" t="t" r="r" b="b"/>
              <a:pathLst>
                <a:path w="1577" h="1373" extrusionOk="0">
                  <a:moveTo>
                    <a:pt x="1" y="0"/>
                  </a:moveTo>
                  <a:lnTo>
                    <a:pt x="1" y="1373"/>
                  </a:lnTo>
                  <a:lnTo>
                    <a:pt x="1576" y="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2a4e9e1c25c_1_2"/>
            <p:cNvSpPr/>
            <p:nvPr/>
          </p:nvSpPr>
          <p:spPr>
            <a:xfrm>
              <a:off x="5124322" y="1358176"/>
              <a:ext cx="69852" cy="85199"/>
            </a:xfrm>
            <a:custGeom>
              <a:avLst/>
              <a:gdLst/>
              <a:ahLst/>
              <a:cxnLst/>
              <a:rect l="l" t="t" r="r" b="b"/>
              <a:pathLst>
                <a:path w="487" h="594" extrusionOk="0">
                  <a:moveTo>
                    <a:pt x="233" y="107"/>
                  </a:moveTo>
                  <a:cubicBezTo>
                    <a:pt x="258" y="107"/>
                    <a:pt x="279" y="112"/>
                    <a:pt x="289" y="122"/>
                  </a:cubicBezTo>
                  <a:cubicBezTo>
                    <a:pt x="304" y="133"/>
                    <a:pt x="309" y="148"/>
                    <a:pt x="309" y="168"/>
                  </a:cubicBezTo>
                  <a:cubicBezTo>
                    <a:pt x="309" y="188"/>
                    <a:pt x="304" y="203"/>
                    <a:pt x="289" y="214"/>
                  </a:cubicBezTo>
                  <a:cubicBezTo>
                    <a:pt x="279" y="229"/>
                    <a:pt x="258" y="234"/>
                    <a:pt x="233" y="234"/>
                  </a:cubicBezTo>
                  <a:lnTo>
                    <a:pt x="152" y="234"/>
                  </a:lnTo>
                  <a:lnTo>
                    <a:pt x="152" y="107"/>
                  </a:lnTo>
                  <a:close/>
                  <a:moveTo>
                    <a:pt x="238" y="335"/>
                  </a:moveTo>
                  <a:cubicBezTo>
                    <a:pt x="269" y="335"/>
                    <a:pt x="294" y="340"/>
                    <a:pt x="309" y="355"/>
                  </a:cubicBezTo>
                  <a:cubicBezTo>
                    <a:pt x="324" y="366"/>
                    <a:pt x="329" y="386"/>
                    <a:pt x="329" y="411"/>
                  </a:cubicBezTo>
                  <a:cubicBezTo>
                    <a:pt x="329" y="436"/>
                    <a:pt x="324" y="457"/>
                    <a:pt x="309" y="472"/>
                  </a:cubicBezTo>
                  <a:cubicBezTo>
                    <a:pt x="294" y="482"/>
                    <a:pt x="269" y="487"/>
                    <a:pt x="238" y="487"/>
                  </a:cubicBezTo>
                  <a:lnTo>
                    <a:pt x="152" y="487"/>
                  </a:lnTo>
                  <a:lnTo>
                    <a:pt x="152" y="335"/>
                  </a:lnTo>
                  <a:close/>
                  <a:moveTo>
                    <a:pt x="0" y="1"/>
                  </a:moveTo>
                  <a:lnTo>
                    <a:pt x="0" y="593"/>
                  </a:lnTo>
                  <a:lnTo>
                    <a:pt x="253" y="593"/>
                  </a:lnTo>
                  <a:cubicBezTo>
                    <a:pt x="329" y="593"/>
                    <a:pt x="390" y="578"/>
                    <a:pt x="426" y="553"/>
                  </a:cubicBezTo>
                  <a:cubicBezTo>
                    <a:pt x="466" y="523"/>
                    <a:pt x="486" y="482"/>
                    <a:pt x="486" y="426"/>
                  </a:cubicBezTo>
                  <a:cubicBezTo>
                    <a:pt x="486" y="386"/>
                    <a:pt x="476" y="355"/>
                    <a:pt x="456" y="330"/>
                  </a:cubicBezTo>
                  <a:cubicBezTo>
                    <a:pt x="441" y="305"/>
                    <a:pt x="415" y="284"/>
                    <a:pt x="380" y="279"/>
                  </a:cubicBezTo>
                  <a:cubicBezTo>
                    <a:pt x="405" y="269"/>
                    <a:pt x="426" y="254"/>
                    <a:pt x="441" y="234"/>
                  </a:cubicBezTo>
                  <a:cubicBezTo>
                    <a:pt x="451" y="214"/>
                    <a:pt x="461" y="188"/>
                    <a:pt x="461" y="158"/>
                  </a:cubicBezTo>
                  <a:cubicBezTo>
                    <a:pt x="461" y="107"/>
                    <a:pt x="441" y="67"/>
                    <a:pt x="405" y="41"/>
                  </a:cubicBezTo>
                  <a:cubicBezTo>
                    <a:pt x="370" y="16"/>
                    <a:pt x="309" y="1"/>
                    <a:pt x="2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2a4e9e1c25c_1_2"/>
            <p:cNvSpPr/>
            <p:nvPr/>
          </p:nvSpPr>
          <p:spPr>
            <a:xfrm>
              <a:off x="5186717" y="1358176"/>
              <a:ext cx="76450" cy="85199"/>
            </a:xfrm>
            <a:custGeom>
              <a:avLst/>
              <a:gdLst/>
              <a:ahLst/>
              <a:cxnLst/>
              <a:rect l="l" t="t" r="r" b="b"/>
              <a:pathLst>
                <a:path w="533" h="594" extrusionOk="0">
                  <a:moveTo>
                    <a:pt x="219" y="112"/>
                  </a:moveTo>
                  <a:cubicBezTo>
                    <a:pt x="249" y="112"/>
                    <a:pt x="274" y="117"/>
                    <a:pt x="284" y="133"/>
                  </a:cubicBezTo>
                  <a:cubicBezTo>
                    <a:pt x="300" y="143"/>
                    <a:pt x="310" y="163"/>
                    <a:pt x="310" y="188"/>
                  </a:cubicBezTo>
                  <a:cubicBezTo>
                    <a:pt x="310" y="214"/>
                    <a:pt x="300" y="234"/>
                    <a:pt x="284" y="249"/>
                  </a:cubicBezTo>
                  <a:cubicBezTo>
                    <a:pt x="274" y="259"/>
                    <a:pt x="249" y="264"/>
                    <a:pt x="219" y="264"/>
                  </a:cubicBezTo>
                  <a:lnTo>
                    <a:pt x="153" y="264"/>
                  </a:lnTo>
                  <a:lnTo>
                    <a:pt x="153" y="112"/>
                  </a:lnTo>
                  <a:close/>
                  <a:moveTo>
                    <a:pt x="1" y="1"/>
                  </a:moveTo>
                  <a:lnTo>
                    <a:pt x="1" y="593"/>
                  </a:lnTo>
                  <a:lnTo>
                    <a:pt x="153" y="593"/>
                  </a:lnTo>
                  <a:lnTo>
                    <a:pt x="153" y="371"/>
                  </a:lnTo>
                  <a:lnTo>
                    <a:pt x="198" y="371"/>
                  </a:lnTo>
                  <a:cubicBezTo>
                    <a:pt x="224" y="371"/>
                    <a:pt x="244" y="376"/>
                    <a:pt x="254" y="386"/>
                  </a:cubicBezTo>
                  <a:cubicBezTo>
                    <a:pt x="269" y="396"/>
                    <a:pt x="284" y="416"/>
                    <a:pt x="300" y="447"/>
                  </a:cubicBezTo>
                  <a:lnTo>
                    <a:pt x="371" y="593"/>
                  </a:lnTo>
                  <a:lnTo>
                    <a:pt x="533" y="593"/>
                  </a:lnTo>
                  <a:lnTo>
                    <a:pt x="452" y="426"/>
                  </a:lnTo>
                  <a:cubicBezTo>
                    <a:pt x="436" y="391"/>
                    <a:pt x="416" y="366"/>
                    <a:pt x="401" y="350"/>
                  </a:cubicBezTo>
                  <a:cubicBezTo>
                    <a:pt x="386" y="335"/>
                    <a:pt x="365" y="320"/>
                    <a:pt x="345" y="315"/>
                  </a:cubicBezTo>
                  <a:cubicBezTo>
                    <a:pt x="386" y="305"/>
                    <a:pt x="411" y="284"/>
                    <a:pt x="431" y="264"/>
                  </a:cubicBezTo>
                  <a:cubicBezTo>
                    <a:pt x="452" y="239"/>
                    <a:pt x="462" y="203"/>
                    <a:pt x="462" y="168"/>
                  </a:cubicBezTo>
                  <a:cubicBezTo>
                    <a:pt x="462" y="107"/>
                    <a:pt x="441" y="67"/>
                    <a:pt x="406" y="41"/>
                  </a:cubicBezTo>
                  <a:cubicBezTo>
                    <a:pt x="371" y="16"/>
                    <a:pt x="310" y="1"/>
                    <a:pt x="2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2a4e9e1c25c_1_2"/>
            <p:cNvSpPr/>
            <p:nvPr/>
          </p:nvSpPr>
          <p:spPr>
            <a:xfrm>
              <a:off x="5249254" y="1358176"/>
              <a:ext cx="60385" cy="85199"/>
            </a:xfrm>
            <a:custGeom>
              <a:avLst/>
              <a:gdLst/>
              <a:ahLst/>
              <a:cxnLst/>
              <a:rect l="l" t="t" r="r" b="b"/>
              <a:pathLst>
                <a:path w="421" h="594" extrusionOk="0">
                  <a:moveTo>
                    <a:pt x="0" y="1"/>
                  </a:moveTo>
                  <a:lnTo>
                    <a:pt x="0" y="593"/>
                  </a:lnTo>
                  <a:lnTo>
                    <a:pt x="421" y="593"/>
                  </a:lnTo>
                  <a:lnTo>
                    <a:pt x="421" y="477"/>
                  </a:lnTo>
                  <a:lnTo>
                    <a:pt x="152" y="477"/>
                  </a:lnTo>
                  <a:lnTo>
                    <a:pt x="152" y="345"/>
                  </a:lnTo>
                  <a:lnTo>
                    <a:pt x="396" y="345"/>
                  </a:lnTo>
                  <a:lnTo>
                    <a:pt x="396" y="229"/>
                  </a:lnTo>
                  <a:lnTo>
                    <a:pt x="152" y="229"/>
                  </a:lnTo>
                  <a:lnTo>
                    <a:pt x="152" y="117"/>
                  </a:lnTo>
                  <a:lnTo>
                    <a:pt x="411" y="117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2a4e9e1c25c_1_2"/>
            <p:cNvSpPr/>
            <p:nvPr/>
          </p:nvSpPr>
          <p:spPr>
            <a:xfrm>
              <a:off x="5296444" y="1358176"/>
              <a:ext cx="88785" cy="85199"/>
            </a:xfrm>
            <a:custGeom>
              <a:avLst/>
              <a:gdLst/>
              <a:ahLst/>
              <a:cxnLst/>
              <a:rect l="l" t="t" r="r" b="b"/>
              <a:pathLst>
                <a:path w="619" h="594" extrusionOk="0">
                  <a:moveTo>
                    <a:pt x="310" y="143"/>
                  </a:moveTo>
                  <a:lnTo>
                    <a:pt x="391" y="376"/>
                  </a:lnTo>
                  <a:lnTo>
                    <a:pt x="229" y="376"/>
                  </a:lnTo>
                  <a:lnTo>
                    <a:pt x="310" y="143"/>
                  </a:lnTo>
                  <a:close/>
                  <a:moveTo>
                    <a:pt x="218" y="1"/>
                  </a:moveTo>
                  <a:lnTo>
                    <a:pt x="1" y="593"/>
                  </a:lnTo>
                  <a:lnTo>
                    <a:pt x="153" y="593"/>
                  </a:lnTo>
                  <a:lnTo>
                    <a:pt x="188" y="487"/>
                  </a:lnTo>
                  <a:lnTo>
                    <a:pt x="426" y="487"/>
                  </a:lnTo>
                  <a:lnTo>
                    <a:pt x="467" y="593"/>
                  </a:lnTo>
                  <a:lnTo>
                    <a:pt x="619" y="59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2a4e9e1c25c_1_2"/>
            <p:cNvSpPr/>
            <p:nvPr/>
          </p:nvSpPr>
          <p:spPr>
            <a:xfrm>
              <a:off x="5377055" y="1358176"/>
              <a:ext cx="83047" cy="85199"/>
            </a:xfrm>
            <a:custGeom>
              <a:avLst/>
              <a:gdLst/>
              <a:ahLst/>
              <a:cxnLst/>
              <a:rect l="l" t="t" r="r" b="b"/>
              <a:pathLst>
                <a:path w="579" h="594" extrusionOk="0">
                  <a:moveTo>
                    <a:pt x="1" y="1"/>
                  </a:moveTo>
                  <a:lnTo>
                    <a:pt x="1" y="593"/>
                  </a:lnTo>
                  <a:lnTo>
                    <a:pt x="153" y="593"/>
                  </a:lnTo>
                  <a:lnTo>
                    <a:pt x="153" y="360"/>
                  </a:lnTo>
                  <a:lnTo>
                    <a:pt x="391" y="593"/>
                  </a:lnTo>
                  <a:lnTo>
                    <a:pt x="578" y="593"/>
                  </a:lnTo>
                  <a:lnTo>
                    <a:pt x="269" y="284"/>
                  </a:lnTo>
                  <a:lnTo>
                    <a:pt x="553" y="1"/>
                  </a:lnTo>
                  <a:lnTo>
                    <a:pt x="376" y="1"/>
                  </a:lnTo>
                  <a:lnTo>
                    <a:pt x="153" y="219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2a4e9e1c25c_1_2"/>
            <p:cNvSpPr/>
            <p:nvPr/>
          </p:nvSpPr>
          <p:spPr>
            <a:xfrm>
              <a:off x="5440309" y="1358176"/>
              <a:ext cx="21945" cy="85199"/>
            </a:xfrm>
            <a:custGeom>
              <a:avLst/>
              <a:gdLst/>
              <a:ahLst/>
              <a:cxnLst/>
              <a:rect l="l" t="t" r="r" b="b"/>
              <a:pathLst>
                <a:path w="153" h="594" extrusionOk="0">
                  <a:moveTo>
                    <a:pt x="1" y="1"/>
                  </a:moveTo>
                  <a:lnTo>
                    <a:pt x="1" y="593"/>
                  </a:lnTo>
                  <a:lnTo>
                    <a:pt x="153" y="59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2a4e9e1c25c_1_2"/>
            <p:cNvSpPr/>
            <p:nvPr/>
          </p:nvSpPr>
          <p:spPr>
            <a:xfrm>
              <a:off x="5467992" y="1358176"/>
              <a:ext cx="75589" cy="85199"/>
            </a:xfrm>
            <a:custGeom>
              <a:avLst/>
              <a:gdLst/>
              <a:ahLst/>
              <a:cxnLst/>
              <a:rect l="l" t="t" r="r" b="b"/>
              <a:pathLst>
                <a:path w="527" h="594" extrusionOk="0">
                  <a:moveTo>
                    <a:pt x="0" y="1"/>
                  </a:moveTo>
                  <a:lnTo>
                    <a:pt x="0" y="593"/>
                  </a:lnTo>
                  <a:lnTo>
                    <a:pt x="147" y="593"/>
                  </a:lnTo>
                  <a:lnTo>
                    <a:pt x="147" y="188"/>
                  </a:lnTo>
                  <a:lnTo>
                    <a:pt x="360" y="593"/>
                  </a:lnTo>
                  <a:lnTo>
                    <a:pt x="527" y="593"/>
                  </a:lnTo>
                  <a:lnTo>
                    <a:pt x="527" y="1"/>
                  </a:lnTo>
                  <a:lnTo>
                    <a:pt x="385" y="1"/>
                  </a:lnTo>
                  <a:lnTo>
                    <a:pt x="385" y="406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2a4e9e1c25c_1_2"/>
            <p:cNvSpPr/>
            <p:nvPr/>
          </p:nvSpPr>
          <p:spPr>
            <a:xfrm>
              <a:off x="5539853" y="1356742"/>
              <a:ext cx="80752" cy="88068"/>
            </a:xfrm>
            <a:custGeom>
              <a:avLst/>
              <a:gdLst/>
              <a:ahLst/>
              <a:cxnLst/>
              <a:rect l="l" t="t" r="r" b="b"/>
              <a:pathLst>
                <a:path w="563" h="614" extrusionOk="0">
                  <a:moveTo>
                    <a:pt x="325" y="1"/>
                  </a:moveTo>
                  <a:cubicBezTo>
                    <a:pt x="224" y="1"/>
                    <a:pt x="142" y="31"/>
                    <a:pt x="87" y="87"/>
                  </a:cubicBezTo>
                  <a:cubicBezTo>
                    <a:pt x="26" y="137"/>
                    <a:pt x="1" y="213"/>
                    <a:pt x="1" y="310"/>
                  </a:cubicBezTo>
                  <a:cubicBezTo>
                    <a:pt x="1" y="401"/>
                    <a:pt x="26" y="477"/>
                    <a:pt x="87" y="533"/>
                  </a:cubicBezTo>
                  <a:cubicBezTo>
                    <a:pt x="142" y="588"/>
                    <a:pt x="218" y="614"/>
                    <a:pt x="320" y="614"/>
                  </a:cubicBezTo>
                  <a:cubicBezTo>
                    <a:pt x="360" y="614"/>
                    <a:pt x="406" y="609"/>
                    <a:pt x="446" y="598"/>
                  </a:cubicBezTo>
                  <a:cubicBezTo>
                    <a:pt x="487" y="593"/>
                    <a:pt x="522" y="578"/>
                    <a:pt x="563" y="558"/>
                  </a:cubicBezTo>
                  <a:lnTo>
                    <a:pt x="563" y="274"/>
                  </a:lnTo>
                  <a:lnTo>
                    <a:pt x="325" y="274"/>
                  </a:lnTo>
                  <a:lnTo>
                    <a:pt x="325" y="376"/>
                  </a:lnTo>
                  <a:lnTo>
                    <a:pt x="416" y="376"/>
                  </a:lnTo>
                  <a:lnTo>
                    <a:pt x="416" y="492"/>
                  </a:lnTo>
                  <a:cubicBezTo>
                    <a:pt x="406" y="497"/>
                    <a:pt x="396" y="497"/>
                    <a:pt x="381" y="502"/>
                  </a:cubicBezTo>
                  <a:lnTo>
                    <a:pt x="340" y="502"/>
                  </a:lnTo>
                  <a:cubicBezTo>
                    <a:pt x="279" y="502"/>
                    <a:pt x="234" y="487"/>
                    <a:pt x="203" y="452"/>
                  </a:cubicBezTo>
                  <a:cubicBezTo>
                    <a:pt x="173" y="421"/>
                    <a:pt x="158" y="370"/>
                    <a:pt x="158" y="310"/>
                  </a:cubicBezTo>
                  <a:cubicBezTo>
                    <a:pt x="158" y="244"/>
                    <a:pt x="173" y="198"/>
                    <a:pt x="203" y="163"/>
                  </a:cubicBezTo>
                  <a:cubicBezTo>
                    <a:pt x="239" y="127"/>
                    <a:pt x="284" y="112"/>
                    <a:pt x="345" y="112"/>
                  </a:cubicBezTo>
                  <a:cubicBezTo>
                    <a:pt x="375" y="112"/>
                    <a:pt x="411" y="117"/>
                    <a:pt x="441" y="127"/>
                  </a:cubicBezTo>
                  <a:cubicBezTo>
                    <a:pt x="477" y="137"/>
                    <a:pt x="507" y="148"/>
                    <a:pt x="543" y="168"/>
                  </a:cubicBezTo>
                  <a:lnTo>
                    <a:pt x="543" y="46"/>
                  </a:lnTo>
                  <a:cubicBezTo>
                    <a:pt x="507" y="31"/>
                    <a:pt x="477" y="21"/>
                    <a:pt x="436" y="16"/>
                  </a:cubicBezTo>
                  <a:cubicBezTo>
                    <a:pt x="401" y="6"/>
                    <a:pt x="365" y="1"/>
                    <a:pt x="3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2a4e9e1c25c_1_2"/>
            <p:cNvSpPr/>
            <p:nvPr/>
          </p:nvSpPr>
          <p:spPr>
            <a:xfrm>
              <a:off x="5643843" y="1358176"/>
              <a:ext cx="76306" cy="85199"/>
            </a:xfrm>
            <a:custGeom>
              <a:avLst/>
              <a:gdLst/>
              <a:ahLst/>
              <a:cxnLst/>
              <a:rect l="l" t="t" r="r" b="b"/>
              <a:pathLst>
                <a:path w="532" h="594" extrusionOk="0">
                  <a:moveTo>
                    <a:pt x="0" y="1"/>
                  </a:moveTo>
                  <a:lnTo>
                    <a:pt x="0" y="593"/>
                  </a:lnTo>
                  <a:lnTo>
                    <a:pt x="147" y="593"/>
                  </a:lnTo>
                  <a:lnTo>
                    <a:pt x="147" y="188"/>
                  </a:lnTo>
                  <a:lnTo>
                    <a:pt x="360" y="593"/>
                  </a:lnTo>
                  <a:lnTo>
                    <a:pt x="532" y="593"/>
                  </a:lnTo>
                  <a:lnTo>
                    <a:pt x="532" y="1"/>
                  </a:lnTo>
                  <a:lnTo>
                    <a:pt x="385" y="1"/>
                  </a:lnTo>
                  <a:lnTo>
                    <a:pt x="385" y="406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2a4e9e1c25c_1_2"/>
            <p:cNvSpPr/>
            <p:nvPr/>
          </p:nvSpPr>
          <p:spPr>
            <a:xfrm>
              <a:off x="5720007" y="1358176"/>
              <a:ext cx="60529" cy="85199"/>
            </a:xfrm>
            <a:custGeom>
              <a:avLst/>
              <a:gdLst/>
              <a:ahLst/>
              <a:cxnLst/>
              <a:rect l="l" t="t" r="r" b="b"/>
              <a:pathLst>
                <a:path w="422" h="594" extrusionOk="0">
                  <a:moveTo>
                    <a:pt x="1" y="1"/>
                  </a:moveTo>
                  <a:lnTo>
                    <a:pt x="1" y="593"/>
                  </a:lnTo>
                  <a:lnTo>
                    <a:pt x="421" y="593"/>
                  </a:lnTo>
                  <a:lnTo>
                    <a:pt x="421" y="477"/>
                  </a:lnTo>
                  <a:lnTo>
                    <a:pt x="153" y="477"/>
                  </a:lnTo>
                  <a:lnTo>
                    <a:pt x="153" y="345"/>
                  </a:lnTo>
                  <a:lnTo>
                    <a:pt x="396" y="345"/>
                  </a:lnTo>
                  <a:lnTo>
                    <a:pt x="396" y="229"/>
                  </a:lnTo>
                  <a:lnTo>
                    <a:pt x="153" y="229"/>
                  </a:lnTo>
                  <a:lnTo>
                    <a:pt x="153" y="117"/>
                  </a:lnTo>
                  <a:lnTo>
                    <a:pt x="411" y="117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2a4e9e1c25c_1_2"/>
            <p:cNvSpPr/>
            <p:nvPr/>
          </p:nvSpPr>
          <p:spPr>
            <a:xfrm>
              <a:off x="5770927" y="1358176"/>
              <a:ext cx="121487" cy="85199"/>
            </a:xfrm>
            <a:custGeom>
              <a:avLst/>
              <a:gdLst/>
              <a:ahLst/>
              <a:cxnLst/>
              <a:rect l="l" t="t" r="r" b="b"/>
              <a:pathLst>
                <a:path w="847" h="594" extrusionOk="0">
                  <a:moveTo>
                    <a:pt x="0" y="1"/>
                  </a:moveTo>
                  <a:lnTo>
                    <a:pt x="142" y="593"/>
                  </a:lnTo>
                  <a:lnTo>
                    <a:pt x="320" y="593"/>
                  </a:lnTo>
                  <a:lnTo>
                    <a:pt x="426" y="143"/>
                  </a:lnTo>
                  <a:lnTo>
                    <a:pt x="532" y="593"/>
                  </a:lnTo>
                  <a:lnTo>
                    <a:pt x="705" y="593"/>
                  </a:lnTo>
                  <a:lnTo>
                    <a:pt x="846" y="1"/>
                  </a:lnTo>
                  <a:lnTo>
                    <a:pt x="700" y="1"/>
                  </a:lnTo>
                  <a:lnTo>
                    <a:pt x="598" y="431"/>
                  </a:lnTo>
                  <a:lnTo>
                    <a:pt x="497" y="1"/>
                  </a:lnTo>
                  <a:lnTo>
                    <a:pt x="350" y="1"/>
                  </a:lnTo>
                  <a:lnTo>
                    <a:pt x="249" y="43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2a4e9e1c25c_1_2"/>
            <p:cNvSpPr/>
            <p:nvPr/>
          </p:nvSpPr>
          <p:spPr>
            <a:xfrm>
              <a:off x="5874056" y="1356742"/>
              <a:ext cx="66983" cy="88068"/>
            </a:xfrm>
            <a:custGeom>
              <a:avLst/>
              <a:gdLst/>
              <a:ahLst/>
              <a:cxnLst/>
              <a:rect l="l" t="t" r="r" b="b"/>
              <a:pathLst>
                <a:path w="467" h="614" extrusionOk="0">
                  <a:moveTo>
                    <a:pt x="224" y="1"/>
                  </a:moveTo>
                  <a:cubicBezTo>
                    <a:pt x="153" y="1"/>
                    <a:pt x="97" y="16"/>
                    <a:pt x="57" y="51"/>
                  </a:cubicBezTo>
                  <a:cubicBezTo>
                    <a:pt x="21" y="82"/>
                    <a:pt x="1" y="127"/>
                    <a:pt x="1" y="183"/>
                  </a:cubicBezTo>
                  <a:cubicBezTo>
                    <a:pt x="1" y="234"/>
                    <a:pt x="16" y="269"/>
                    <a:pt x="41" y="300"/>
                  </a:cubicBezTo>
                  <a:cubicBezTo>
                    <a:pt x="72" y="325"/>
                    <a:pt x="112" y="345"/>
                    <a:pt x="173" y="355"/>
                  </a:cubicBezTo>
                  <a:lnTo>
                    <a:pt x="229" y="370"/>
                  </a:lnTo>
                  <a:cubicBezTo>
                    <a:pt x="269" y="381"/>
                    <a:pt x="290" y="386"/>
                    <a:pt x="305" y="396"/>
                  </a:cubicBezTo>
                  <a:cubicBezTo>
                    <a:pt x="315" y="406"/>
                    <a:pt x="320" y="421"/>
                    <a:pt x="320" y="441"/>
                  </a:cubicBezTo>
                  <a:cubicBezTo>
                    <a:pt x="320" y="462"/>
                    <a:pt x="310" y="477"/>
                    <a:pt x="295" y="487"/>
                  </a:cubicBezTo>
                  <a:cubicBezTo>
                    <a:pt x="274" y="497"/>
                    <a:pt x="249" y="502"/>
                    <a:pt x="219" y="502"/>
                  </a:cubicBezTo>
                  <a:cubicBezTo>
                    <a:pt x="183" y="502"/>
                    <a:pt x="153" y="497"/>
                    <a:pt x="117" y="487"/>
                  </a:cubicBezTo>
                  <a:cubicBezTo>
                    <a:pt x="82" y="477"/>
                    <a:pt x="46" y="462"/>
                    <a:pt x="6" y="441"/>
                  </a:cubicBezTo>
                  <a:lnTo>
                    <a:pt x="6" y="573"/>
                  </a:lnTo>
                  <a:cubicBezTo>
                    <a:pt x="46" y="588"/>
                    <a:pt x="82" y="598"/>
                    <a:pt x="122" y="603"/>
                  </a:cubicBezTo>
                  <a:cubicBezTo>
                    <a:pt x="158" y="609"/>
                    <a:pt x="193" y="614"/>
                    <a:pt x="234" y="614"/>
                  </a:cubicBezTo>
                  <a:cubicBezTo>
                    <a:pt x="310" y="614"/>
                    <a:pt x="371" y="598"/>
                    <a:pt x="411" y="568"/>
                  </a:cubicBezTo>
                  <a:cubicBezTo>
                    <a:pt x="447" y="538"/>
                    <a:pt x="467" y="487"/>
                    <a:pt x="467" y="421"/>
                  </a:cubicBezTo>
                  <a:cubicBezTo>
                    <a:pt x="467" y="370"/>
                    <a:pt x="452" y="335"/>
                    <a:pt x="426" y="305"/>
                  </a:cubicBezTo>
                  <a:cubicBezTo>
                    <a:pt x="396" y="279"/>
                    <a:pt x="350" y="259"/>
                    <a:pt x="284" y="249"/>
                  </a:cubicBezTo>
                  <a:lnTo>
                    <a:pt x="224" y="234"/>
                  </a:lnTo>
                  <a:cubicBezTo>
                    <a:pt x="188" y="229"/>
                    <a:pt x="168" y="218"/>
                    <a:pt x="158" y="213"/>
                  </a:cubicBezTo>
                  <a:cubicBezTo>
                    <a:pt x="148" y="203"/>
                    <a:pt x="138" y="188"/>
                    <a:pt x="138" y="173"/>
                  </a:cubicBezTo>
                  <a:cubicBezTo>
                    <a:pt x="138" y="153"/>
                    <a:pt x="148" y="137"/>
                    <a:pt x="168" y="127"/>
                  </a:cubicBezTo>
                  <a:cubicBezTo>
                    <a:pt x="183" y="117"/>
                    <a:pt x="208" y="112"/>
                    <a:pt x="244" y="112"/>
                  </a:cubicBezTo>
                  <a:cubicBezTo>
                    <a:pt x="274" y="112"/>
                    <a:pt x="305" y="117"/>
                    <a:pt x="335" y="122"/>
                  </a:cubicBezTo>
                  <a:cubicBezTo>
                    <a:pt x="366" y="132"/>
                    <a:pt x="396" y="143"/>
                    <a:pt x="426" y="158"/>
                  </a:cubicBezTo>
                  <a:lnTo>
                    <a:pt x="426" y="31"/>
                  </a:lnTo>
                  <a:cubicBezTo>
                    <a:pt x="391" y="21"/>
                    <a:pt x="355" y="16"/>
                    <a:pt x="320" y="11"/>
                  </a:cubicBezTo>
                  <a:cubicBezTo>
                    <a:pt x="290" y="6"/>
                    <a:pt x="254" y="1"/>
                    <a:pt x="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2a4e9e1c25c_1_2"/>
            <p:cNvSpPr/>
            <p:nvPr/>
          </p:nvSpPr>
          <p:spPr>
            <a:xfrm>
              <a:off x="5286977" y="1491857"/>
              <a:ext cx="36575" cy="48910"/>
            </a:xfrm>
            <a:custGeom>
              <a:avLst/>
              <a:gdLst/>
              <a:ahLst/>
              <a:cxnLst/>
              <a:rect l="l" t="t" r="r" b="b"/>
              <a:pathLst>
                <a:path w="255" h="341" extrusionOk="0">
                  <a:moveTo>
                    <a:pt x="1" y="1"/>
                  </a:moveTo>
                  <a:lnTo>
                    <a:pt x="1" y="340"/>
                  </a:lnTo>
                  <a:lnTo>
                    <a:pt x="46" y="340"/>
                  </a:lnTo>
                  <a:lnTo>
                    <a:pt x="46" y="57"/>
                  </a:lnTo>
                  <a:lnTo>
                    <a:pt x="193" y="340"/>
                  </a:lnTo>
                  <a:lnTo>
                    <a:pt x="254" y="340"/>
                  </a:lnTo>
                  <a:lnTo>
                    <a:pt x="254" y="1"/>
                  </a:lnTo>
                  <a:lnTo>
                    <a:pt x="214" y="1"/>
                  </a:lnTo>
                  <a:lnTo>
                    <a:pt x="214" y="285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2a4e9e1c25c_1_2"/>
            <p:cNvSpPr/>
            <p:nvPr/>
          </p:nvSpPr>
          <p:spPr>
            <a:xfrm>
              <a:off x="5327713" y="1491140"/>
              <a:ext cx="45181" cy="50345"/>
            </a:xfrm>
            <a:custGeom>
              <a:avLst/>
              <a:gdLst/>
              <a:ahLst/>
              <a:cxnLst/>
              <a:rect l="l" t="t" r="r" b="b"/>
              <a:pathLst>
                <a:path w="315" h="351" extrusionOk="0">
                  <a:moveTo>
                    <a:pt x="158" y="36"/>
                  </a:moveTo>
                  <a:cubicBezTo>
                    <a:pt x="188" y="36"/>
                    <a:pt x="218" y="51"/>
                    <a:pt x="233" y="77"/>
                  </a:cubicBezTo>
                  <a:cubicBezTo>
                    <a:pt x="254" y="102"/>
                    <a:pt x="264" y="133"/>
                    <a:pt x="264" y="178"/>
                  </a:cubicBezTo>
                  <a:cubicBezTo>
                    <a:pt x="264" y="219"/>
                    <a:pt x="254" y="254"/>
                    <a:pt x="233" y="274"/>
                  </a:cubicBezTo>
                  <a:cubicBezTo>
                    <a:pt x="218" y="300"/>
                    <a:pt x="188" y="315"/>
                    <a:pt x="158" y="315"/>
                  </a:cubicBezTo>
                  <a:cubicBezTo>
                    <a:pt x="122" y="315"/>
                    <a:pt x="97" y="300"/>
                    <a:pt x="76" y="274"/>
                  </a:cubicBezTo>
                  <a:cubicBezTo>
                    <a:pt x="61" y="254"/>
                    <a:pt x="51" y="219"/>
                    <a:pt x="51" y="178"/>
                  </a:cubicBezTo>
                  <a:cubicBezTo>
                    <a:pt x="51" y="133"/>
                    <a:pt x="61" y="102"/>
                    <a:pt x="76" y="77"/>
                  </a:cubicBezTo>
                  <a:cubicBezTo>
                    <a:pt x="97" y="51"/>
                    <a:pt x="122" y="36"/>
                    <a:pt x="158" y="36"/>
                  </a:cubicBezTo>
                  <a:close/>
                  <a:moveTo>
                    <a:pt x="158" y="1"/>
                  </a:moveTo>
                  <a:cubicBezTo>
                    <a:pt x="112" y="1"/>
                    <a:pt x="71" y="16"/>
                    <a:pt x="41" y="46"/>
                  </a:cubicBezTo>
                  <a:cubicBezTo>
                    <a:pt x="16" y="82"/>
                    <a:pt x="0" y="122"/>
                    <a:pt x="0" y="178"/>
                  </a:cubicBezTo>
                  <a:cubicBezTo>
                    <a:pt x="0" y="229"/>
                    <a:pt x="16" y="269"/>
                    <a:pt x="41" y="305"/>
                  </a:cubicBezTo>
                  <a:cubicBezTo>
                    <a:pt x="71" y="335"/>
                    <a:pt x="112" y="350"/>
                    <a:pt x="158" y="350"/>
                  </a:cubicBezTo>
                  <a:cubicBezTo>
                    <a:pt x="203" y="350"/>
                    <a:pt x="244" y="335"/>
                    <a:pt x="269" y="305"/>
                  </a:cubicBezTo>
                  <a:cubicBezTo>
                    <a:pt x="299" y="269"/>
                    <a:pt x="315" y="229"/>
                    <a:pt x="315" y="178"/>
                  </a:cubicBezTo>
                  <a:cubicBezTo>
                    <a:pt x="315" y="122"/>
                    <a:pt x="299" y="82"/>
                    <a:pt x="269" y="46"/>
                  </a:cubicBezTo>
                  <a:cubicBezTo>
                    <a:pt x="244" y="16"/>
                    <a:pt x="203" y="1"/>
                    <a:pt x="1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a4e9e1c25c_1_2"/>
            <p:cNvSpPr/>
            <p:nvPr/>
          </p:nvSpPr>
          <p:spPr>
            <a:xfrm>
              <a:off x="5387238" y="1491140"/>
              <a:ext cx="42313" cy="50345"/>
            </a:xfrm>
            <a:custGeom>
              <a:avLst/>
              <a:gdLst/>
              <a:ahLst/>
              <a:cxnLst/>
              <a:rect l="l" t="t" r="r" b="b"/>
              <a:pathLst>
                <a:path w="295" h="351" extrusionOk="0">
                  <a:moveTo>
                    <a:pt x="173" y="1"/>
                  </a:moveTo>
                  <a:cubicBezTo>
                    <a:pt x="117" y="1"/>
                    <a:pt x="77" y="16"/>
                    <a:pt x="46" y="46"/>
                  </a:cubicBezTo>
                  <a:cubicBezTo>
                    <a:pt x="16" y="77"/>
                    <a:pt x="1" y="122"/>
                    <a:pt x="1" y="178"/>
                  </a:cubicBezTo>
                  <a:cubicBezTo>
                    <a:pt x="1" y="229"/>
                    <a:pt x="16" y="274"/>
                    <a:pt x="46" y="305"/>
                  </a:cubicBezTo>
                  <a:cubicBezTo>
                    <a:pt x="77" y="335"/>
                    <a:pt x="117" y="350"/>
                    <a:pt x="173" y="350"/>
                  </a:cubicBezTo>
                  <a:cubicBezTo>
                    <a:pt x="193" y="350"/>
                    <a:pt x="219" y="345"/>
                    <a:pt x="239" y="340"/>
                  </a:cubicBezTo>
                  <a:cubicBezTo>
                    <a:pt x="259" y="335"/>
                    <a:pt x="279" y="325"/>
                    <a:pt x="295" y="315"/>
                  </a:cubicBezTo>
                  <a:lnTo>
                    <a:pt x="295" y="168"/>
                  </a:lnTo>
                  <a:lnTo>
                    <a:pt x="178" y="168"/>
                  </a:lnTo>
                  <a:lnTo>
                    <a:pt x="178" y="203"/>
                  </a:lnTo>
                  <a:lnTo>
                    <a:pt x="254" y="203"/>
                  </a:lnTo>
                  <a:lnTo>
                    <a:pt x="254" y="295"/>
                  </a:lnTo>
                  <a:cubicBezTo>
                    <a:pt x="244" y="300"/>
                    <a:pt x="229" y="305"/>
                    <a:pt x="219" y="310"/>
                  </a:cubicBezTo>
                  <a:cubicBezTo>
                    <a:pt x="203" y="310"/>
                    <a:pt x="188" y="315"/>
                    <a:pt x="173" y="315"/>
                  </a:cubicBezTo>
                  <a:cubicBezTo>
                    <a:pt x="133" y="315"/>
                    <a:pt x="102" y="300"/>
                    <a:pt x="82" y="279"/>
                  </a:cubicBezTo>
                  <a:cubicBezTo>
                    <a:pt x="62" y="254"/>
                    <a:pt x="52" y="224"/>
                    <a:pt x="52" y="178"/>
                  </a:cubicBezTo>
                  <a:cubicBezTo>
                    <a:pt x="52" y="133"/>
                    <a:pt x="62" y="97"/>
                    <a:pt x="82" y="72"/>
                  </a:cubicBezTo>
                  <a:cubicBezTo>
                    <a:pt x="102" y="51"/>
                    <a:pt x="133" y="36"/>
                    <a:pt x="173" y="36"/>
                  </a:cubicBezTo>
                  <a:cubicBezTo>
                    <a:pt x="193" y="36"/>
                    <a:pt x="214" y="41"/>
                    <a:pt x="234" y="51"/>
                  </a:cubicBezTo>
                  <a:cubicBezTo>
                    <a:pt x="254" y="57"/>
                    <a:pt x="269" y="67"/>
                    <a:pt x="290" y="82"/>
                  </a:cubicBezTo>
                  <a:lnTo>
                    <a:pt x="290" y="31"/>
                  </a:lnTo>
                  <a:cubicBezTo>
                    <a:pt x="269" y="21"/>
                    <a:pt x="254" y="16"/>
                    <a:pt x="234" y="11"/>
                  </a:cubicBezTo>
                  <a:cubicBezTo>
                    <a:pt x="214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2a4e9e1c25c_1_2"/>
            <p:cNvSpPr/>
            <p:nvPr/>
          </p:nvSpPr>
          <p:spPr>
            <a:xfrm>
              <a:off x="5430125" y="1491140"/>
              <a:ext cx="45181" cy="50345"/>
            </a:xfrm>
            <a:custGeom>
              <a:avLst/>
              <a:gdLst/>
              <a:ahLst/>
              <a:cxnLst/>
              <a:rect l="l" t="t" r="r" b="b"/>
              <a:pathLst>
                <a:path w="315" h="351" extrusionOk="0">
                  <a:moveTo>
                    <a:pt x="158" y="36"/>
                  </a:moveTo>
                  <a:cubicBezTo>
                    <a:pt x="193" y="36"/>
                    <a:pt x="219" y="51"/>
                    <a:pt x="239" y="77"/>
                  </a:cubicBezTo>
                  <a:cubicBezTo>
                    <a:pt x="254" y="102"/>
                    <a:pt x="264" y="133"/>
                    <a:pt x="264" y="178"/>
                  </a:cubicBezTo>
                  <a:cubicBezTo>
                    <a:pt x="264" y="219"/>
                    <a:pt x="254" y="254"/>
                    <a:pt x="239" y="274"/>
                  </a:cubicBezTo>
                  <a:cubicBezTo>
                    <a:pt x="219" y="300"/>
                    <a:pt x="193" y="315"/>
                    <a:pt x="158" y="315"/>
                  </a:cubicBezTo>
                  <a:cubicBezTo>
                    <a:pt x="127" y="315"/>
                    <a:pt x="97" y="300"/>
                    <a:pt x="82" y="274"/>
                  </a:cubicBezTo>
                  <a:cubicBezTo>
                    <a:pt x="62" y="254"/>
                    <a:pt x="51" y="219"/>
                    <a:pt x="51" y="178"/>
                  </a:cubicBezTo>
                  <a:cubicBezTo>
                    <a:pt x="51" y="133"/>
                    <a:pt x="62" y="102"/>
                    <a:pt x="82" y="77"/>
                  </a:cubicBezTo>
                  <a:cubicBezTo>
                    <a:pt x="97" y="51"/>
                    <a:pt x="127" y="36"/>
                    <a:pt x="158" y="36"/>
                  </a:cubicBezTo>
                  <a:close/>
                  <a:moveTo>
                    <a:pt x="158" y="1"/>
                  </a:moveTo>
                  <a:cubicBezTo>
                    <a:pt x="112" y="1"/>
                    <a:pt x="72" y="16"/>
                    <a:pt x="46" y="46"/>
                  </a:cubicBezTo>
                  <a:cubicBezTo>
                    <a:pt x="16" y="82"/>
                    <a:pt x="1" y="122"/>
                    <a:pt x="1" y="178"/>
                  </a:cubicBezTo>
                  <a:cubicBezTo>
                    <a:pt x="1" y="229"/>
                    <a:pt x="16" y="269"/>
                    <a:pt x="46" y="305"/>
                  </a:cubicBezTo>
                  <a:cubicBezTo>
                    <a:pt x="72" y="335"/>
                    <a:pt x="112" y="350"/>
                    <a:pt x="158" y="350"/>
                  </a:cubicBezTo>
                  <a:cubicBezTo>
                    <a:pt x="203" y="350"/>
                    <a:pt x="244" y="335"/>
                    <a:pt x="269" y="305"/>
                  </a:cubicBezTo>
                  <a:cubicBezTo>
                    <a:pt x="300" y="269"/>
                    <a:pt x="315" y="229"/>
                    <a:pt x="315" y="178"/>
                  </a:cubicBezTo>
                  <a:cubicBezTo>
                    <a:pt x="315" y="122"/>
                    <a:pt x="300" y="82"/>
                    <a:pt x="269" y="46"/>
                  </a:cubicBezTo>
                  <a:cubicBezTo>
                    <a:pt x="244" y="16"/>
                    <a:pt x="203" y="1"/>
                    <a:pt x="1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2a4e9e1c25c_1_2"/>
            <p:cNvSpPr/>
            <p:nvPr/>
          </p:nvSpPr>
          <p:spPr>
            <a:xfrm>
              <a:off x="5475881" y="1491140"/>
              <a:ext cx="45181" cy="50345"/>
            </a:xfrm>
            <a:custGeom>
              <a:avLst/>
              <a:gdLst/>
              <a:ahLst/>
              <a:cxnLst/>
              <a:rect l="l" t="t" r="r" b="b"/>
              <a:pathLst>
                <a:path w="315" h="351" extrusionOk="0">
                  <a:moveTo>
                    <a:pt x="158" y="36"/>
                  </a:moveTo>
                  <a:cubicBezTo>
                    <a:pt x="193" y="36"/>
                    <a:pt x="219" y="51"/>
                    <a:pt x="234" y="77"/>
                  </a:cubicBezTo>
                  <a:cubicBezTo>
                    <a:pt x="254" y="102"/>
                    <a:pt x="264" y="133"/>
                    <a:pt x="264" y="178"/>
                  </a:cubicBezTo>
                  <a:cubicBezTo>
                    <a:pt x="264" y="219"/>
                    <a:pt x="254" y="254"/>
                    <a:pt x="234" y="274"/>
                  </a:cubicBezTo>
                  <a:cubicBezTo>
                    <a:pt x="219" y="300"/>
                    <a:pt x="193" y="315"/>
                    <a:pt x="158" y="315"/>
                  </a:cubicBezTo>
                  <a:cubicBezTo>
                    <a:pt x="122" y="315"/>
                    <a:pt x="97" y="300"/>
                    <a:pt x="77" y="274"/>
                  </a:cubicBezTo>
                  <a:cubicBezTo>
                    <a:pt x="62" y="254"/>
                    <a:pt x="52" y="219"/>
                    <a:pt x="52" y="178"/>
                  </a:cubicBezTo>
                  <a:cubicBezTo>
                    <a:pt x="52" y="133"/>
                    <a:pt x="62" y="102"/>
                    <a:pt x="77" y="77"/>
                  </a:cubicBezTo>
                  <a:cubicBezTo>
                    <a:pt x="97" y="51"/>
                    <a:pt x="122" y="36"/>
                    <a:pt x="158" y="36"/>
                  </a:cubicBezTo>
                  <a:close/>
                  <a:moveTo>
                    <a:pt x="158" y="1"/>
                  </a:moveTo>
                  <a:cubicBezTo>
                    <a:pt x="112" y="1"/>
                    <a:pt x="72" y="16"/>
                    <a:pt x="46" y="46"/>
                  </a:cubicBezTo>
                  <a:cubicBezTo>
                    <a:pt x="16" y="82"/>
                    <a:pt x="1" y="122"/>
                    <a:pt x="1" y="178"/>
                  </a:cubicBezTo>
                  <a:cubicBezTo>
                    <a:pt x="1" y="229"/>
                    <a:pt x="16" y="269"/>
                    <a:pt x="46" y="305"/>
                  </a:cubicBezTo>
                  <a:cubicBezTo>
                    <a:pt x="72" y="335"/>
                    <a:pt x="112" y="350"/>
                    <a:pt x="158" y="350"/>
                  </a:cubicBezTo>
                  <a:cubicBezTo>
                    <a:pt x="203" y="350"/>
                    <a:pt x="244" y="335"/>
                    <a:pt x="269" y="305"/>
                  </a:cubicBezTo>
                  <a:cubicBezTo>
                    <a:pt x="300" y="269"/>
                    <a:pt x="315" y="229"/>
                    <a:pt x="315" y="178"/>
                  </a:cubicBezTo>
                  <a:cubicBezTo>
                    <a:pt x="315" y="122"/>
                    <a:pt x="300" y="82"/>
                    <a:pt x="269" y="46"/>
                  </a:cubicBezTo>
                  <a:cubicBezTo>
                    <a:pt x="244" y="16"/>
                    <a:pt x="203" y="1"/>
                    <a:pt x="1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2a4e9e1c25c_1_2"/>
            <p:cNvSpPr/>
            <p:nvPr/>
          </p:nvSpPr>
          <p:spPr>
            <a:xfrm>
              <a:off x="5524649" y="1491857"/>
              <a:ext cx="40735" cy="48910"/>
            </a:xfrm>
            <a:custGeom>
              <a:avLst/>
              <a:gdLst/>
              <a:ahLst/>
              <a:cxnLst/>
              <a:rect l="l" t="t" r="r" b="b"/>
              <a:pathLst>
                <a:path w="284" h="341" extrusionOk="0">
                  <a:moveTo>
                    <a:pt x="102" y="41"/>
                  </a:moveTo>
                  <a:cubicBezTo>
                    <a:pt x="147" y="41"/>
                    <a:pt x="183" y="52"/>
                    <a:pt x="203" y="72"/>
                  </a:cubicBezTo>
                  <a:cubicBezTo>
                    <a:pt x="223" y="92"/>
                    <a:pt x="233" y="128"/>
                    <a:pt x="233" y="168"/>
                  </a:cubicBezTo>
                  <a:cubicBezTo>
                    <a:pt x="233" y="214"/>
                    <a:pt x="223" y="249"/>
                    <a:pt x="203" y="269"/>
                  </a:cubicBezTo>
                  <a:cubicBezTo>
                    <a:pt x="183" y="290"/>
                    <a:pt x="147" y="300"/>
                    <a:pt x="102" y="300"/>
                  </a:cubicBezTo>
                  <a:lnTo>
                    <a:pt x="46" y="300"/>
                  </a:lnTo>
                  <a:lnTo>
                    <a:pt x="46" y="41"/>
                  </a:lnTo>
                  <a:close/>
                  <a:moveTo>
                    <a:pt x="0" y="1"/>
                  </a:moveTo>
                  <a:lnTo>
                    <a:pt x="0" y="340"/>
                  </a:lnTo>
                  <a:lnTo>
                    <a:pt x="91" y="340"/>
                  </a:lnTo>
                  <a:cubicBezTo>
                    <a:pt x="157" y="340"/>
                    <a:pt x="208" y="325"/>
                    <a:pt x="238" y="300"/>
                  </a:cubicBezTo>
                  <a:cubicBezTo>
                    <a:pt x="269" y="269"/>
                    <a:pt x="284" y="229"/>
                    <a:pt x="284" y="168"/>
                  </a:cubicBezTo>
                  <a:cubicBezTo>
                    <a:pt x="284" y="112"/>
                    <a:pt x="269" y="72"/>
                    <a:pt x="238" y="41"/>
                  </a:cubicBezTo>
                  <a:cubicBezTo>
                    <a:pt x="208" y="16"/>
                    <a:pt x="157" y="1"/>
                    <a:pt x="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a4e9e1c25c_1_2"/>
            <p:cNvSpPr/>
            <p:nvPr/>
          </p:nvSpPr>
          <p:spPr>
            <a:xfrm>
              <a:off x="5582740" y="1491857"/>
              <a:ext cx="36432" cy="48910"/>
            </a:xfrm>
            <a:custGeom>
              <a:avLst/>
              <a:gdLst/>
              <a:ahLst/>
              <a:cxnLst/>
              <a:rect l="l" t="t" r="r" b="b"/>
              <a:pathLst>
                <a:path w="254" h="341" extrusionOk="0">
                  <a:moveTo>
                    <a:pt x="1" y="1"/>
                  </a:moveTo>
                  <a:lnTo>
                    <a:pt x="1" y="340"/>
                  </a:lnTo>
                  <a:lnTo>
                    <a:pt x="46" y="340"/>
                  </a:lnTo>
                  <a:lnTo>
                    <a:pt x="46" y="57"/>
                  </a:lnTo>
                  <a:lnTo>
                    <a:pt x="193" y="340"/>
                  </a:lnTo>
                  <a:lnTo>
                    <a:pt x="254" y="340"/>
                  </a:lnTo>
                  <a:lnTo>
                    <a:pt x="254" y="1"/>
                  </a:lnTo>
                  <a:lnTo>
                    <a:pt x="213" y="1"/>
                  </a:lnTo>
                  <a:lnTo>
                    <a:pt x="213" y="285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a4e9e1c25c_1_2"/>
            <p:cNvSpPr/>
            <p:nvPr/>
          </p:nvSpPr>
          <p:spPr>
            <a:xfrm>
              <a:off x="5626344" y="1491857"/>
              <a:ext cx="31412" cy="48910"/>
            </a:xfrm>
            <a:custGeom>
              <a:avLst/>
              <a:gdLst/>
              <a:ahLst/>
              <a:cxnLst/>
              <a:rect l="l" t="t" r="r" b="b"/>
              <a:pathLst>
                <a:path w="219" h="341" extrusionOk="0">
                  <a:moveTo>
                    <a:pt x="0" y="1"/>
                  </a:moveTo>
                  <a:lnTo>
                    <a:pt x="0" y="340"/>
                  </a:lnTo>
                  <a:lnTo>
                    <a:pt x="218" y="340"/>
                  </a:lnTo>
                  <a:lnTo>
                    <a:pt x="218" y="300"/>
                  </a:lnTo>
                  <a:lnTo>
                    <a:pt x="46" y="300"/>
                  </a:lnTo>
                  <a:lnTo>
                    <a:pt x="46" y="178"/>
                  </a:lnTo>
                  <a:lnTo>
                    <a:pt x="208" y="178"/>
                  </a:lnTo>
                  <a:lnTo>
                    <a:pt x="208" y="143"/>
                  </a:lnTo>
                  <a:lnTo>
                    <a:pt x="46" y="143"/>
                  </a:lnTo>
                  <a:lnTo>
                    <a:pt x="46" y="41"/>
                  </a:lnTo>
                  <a:lnTo>
                    <a:pt x="213" y="4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2a4e9e1c25c_1_2"/>
            <p:cNvSpPr/>
            <p:nvPr/>
          </p:nvSpPr>
          <p:spPr>
            <a:xfrm>
              <a:off x="5655462" y="1491857"/>
              <a:ext cx="61102" cy="48910"/>
            </a:xfrm>
            <a:custGeom>
              <a:avLst/>
              <a:gdLst/>
              <a:ahLst/>
              <a:cxnLst/>
              <a:rect l="l" t="t" r="r" b="b"/>
              <a:pathLst>
                <a:path w="426" h="341" extrusionOk="0">
                  <a:moveTo>
                    <a:pt x="0" y="1"/>
                  </a:moveTo>
                  <a:lnTo>
                    <a:pt x="81" y="340"/>
                  </a:lnTo>
                  <a:lnTo>
                    <a:pt x="142" y="340"/>
                  </a:lnTo>
                  <a:lnTo>
                    <a:pt x="213" y="46"/>
                  </a:lnTo>
                  <a:lnTo>
                    <a:pt x="284" y="340"/>
                  </a:lnTo>
                  <a:lnTo>
                    <a:pt x="339" y="340"/>
                  </a:lnTo>
                  <a:lnTo>
                    <a:pt x="426" y="1"/>
                  </a:lnTo>
                  <a:lnTo>
                    <a:pt x="380" y="1"/>
                  </a:lnTo>
                  <a:lnTo>
                    <a:pt x="309" y="290"/>
                  </a:lnTo>
                  <a:lnTo>
                    <a:pt x="238" y="1"/>
                  </a:lnTo>
                  <a:lnTo>
                    <a:pt x="187" y="1"/>
                  </a:lnTo>
                  <a:lnTo>
                    <a:pt x="117" y="290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2a4e9e1c25c_1_2"/>
            <p:cNvSpPr/>
            <p:nvPr/>
          </p:nvSpPr>
          <p:spPr>
            <a:xfrm>
              <a:off x="5713553" y="1491140"/>
              <a:ext cx="34280" cy="50345"/>
            </a:xfrm>
            <a:custGeom>
              <a:avLst/>
              <a:gdLst/>
              <a:ahLst/>
              <a:cxnLst/>
              <a:rect l="l" t="t" r="r" b="b"/>
              <a:pathLst>
                <a:path w="239" h="351" extrusionOk="0">
                  <a:moveTo>
                    <a:pt x="117" y="1"/>
                  </a:moveTo>
                  <a:cubicBezTo>
                    <a:pt x="81" y="1"/>
                    <a:pt x="51" y="11"/>
                    <a:pt x="31" y="26"/>
                  </a:cubicBezTo>
                  <a:cubicBezTo>
                    <a:pt x="10" y="46"/>
                    <a:pt x="0" y="67"/>
                    <a:pt x="0" y="97"/>
                  </a:cubicBezTo>
                  <a:cubicBezTo>
                    <a:pt x="0" y="122"/>
                    <a:pt x="5" y="143"/>
                    <a:pt x="21" y="158"/>
                  </a:cubicBezTo>
                  <a:cubicBezTo>
                    <a:pt x="36" y="173"/>
                    <a:pt x="61" y="183"/>
                    <a:pt x="97" y="188"/>
                  </a:cubicBezTo>
                  <a:lnTo>
                    <a:pt x="127" y="193"/>
                  </a:lnTo>
                  <a:cubicBezTo>
                    <a:pt x="147" y="198"/>
                    <a:pt x="162" y="208"/>
                    <a:pt x="173" y="214"/>
                  </a:cubicBezTo>
                  <a:cubicBezTo>
                    <a:pt x="183" y="224"/>
                    <a:pt x="188" y="239"/>
                    <a:pt x="188" y="254"/>
                  </a:cubicBezTo>
                  <a:cubicBezTo>
                    <a:pt x="188" y="274"/>
                    <a:pt x="183" y="290"/>
                    <a:pt x="167" y="300"/>
                  </a:cubicBezTo>
                  <a:cubicBezTo>
                    <a:pt x="152" y="310"/>
                    <a:pt x="132" y="315"/>
                    <a:pt x="107" y="315"/>
                  </a:cubicBezTo>
                  <a:cubicBezTo>
                    <a:pt x="91" y="315"/>
                    <a:pt x="76" y="310"/>
                    <a:pt x="56" y="305"/>
                  </a:cubicBezTo>
                  <a:cubicBezTo>
                    <a:pt x="36" y="300"/>
                    <a:pt x="21" y="295"/>
                    <a:pt x="0" y="284"/>
                  </a:cubicBezTo>
                  <a:lnTo>
                    <a:pt x="0" y="330"/>
                  </a:lnTo>
                  <a:cubicBezTo>
                    <a:pt x="21" y="335"/>
                    <a:pt x="41" y="340"/>
                    <a:pt x="56" y="345"/>
                  </a:cubicBezTo>
                  <a:cubicBezTo>
                    <a:pt x="76" y="350"/>
                    <a:pt x="91" y="350"/>
                    <a:pt x="107" y="350"/>
                  </a:cubicBezTo>
                  <a:cubicBezTo>
                    <a:pt x="152" y="350"/>
                    <a:pt x="183" y="340"/>
                    <a:pt x="203" y="325"/>
                  </a:cubicBezTo>
                  <a:cubicBezTo>
                    <a:pt x="228" y="310"/>
                    <a:pt x="238" y="284"/>
                    <a:pt x="238" y="249"/>
                  </a:cubicBezTo>
                  <a:cubicBezTo>
                    <a:pt x="238" y="224"/>
                    <a:pt x="228" y="203"/>
                    <a:pt x="213" y="188"/>
                  </a:cubicBezTo>
                  <a:cubicBezTo>
                    <a:pt x="198" y="168"/>
                    <a:pt x="173" y="158"/>
                    <a:pt x="137" y="153"/>
                  </a:cubicBezTo>
                  <a:lnTo>
                    <a:pt x="112" y="148"/>
                  </a:lnTo>
                  <a:cubicBezTo>
                    <a:pt x="86" y="143"/>
                    <a:pt x="66" y="138"/>
                    <a:pt x="61" y="127"/>
                  </a:cubicBezTo>
                  <a:cubicBezTo>
                    <a:pt x="51" y="122"/>
                    <a:pt x="46" y="107"/>
                    <a:pt x="46" y="92"/>
                  </a:cubicBezTo>
                  <a:cubicBezTo>
                    <a:pt x="46" y="77"/>
                    <a:pt x="51" y="62"/>
                    <a:pt x="66" y="51"/>
                  </a:cubicBezTo>
                  <a:cubicBezTo>
                    <a:pt x="81" y="41"/>
                    <a:pt x="97" y="36"/>
                    <a:pt x="122" y="36"/>
                  </a:cubicBezTo>
                  <a:cubicBezTo>
                    <a:pt x="137" y="36"/>
                    <a:pt x="152" y="41"/>
                    <a:pt x="167" y="46"/>
                  </a:cubicBezTo>
                  <a:cubicBezTo>
                    <a:pt x="183" y="46"/>
                    <a:pt x="198" y="57"/>
                    <a:pt x="218" y="62"/>
                  </a:cubicBezTo>
                  <a:lnTo>
                    <a:pt x="218" y="16"/>
                  </a:lnTo>
                  <a:cubicBezTo>
                    <a:pt x="198" y="11"/>
                    <a:pt x="183" y="6"/>
                    <a:pt x="167" y="6"/>
                  </a:cubicBezTo>
                  <a:cubicBezTo>
                    <a:pt x="152" y="1"/>
                    <a:pt x="132" y="1"/>
                    <a:pt x="1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5" name="Google Shape;595;g2a4e9e1c25c_1_2"/>
          <p:cNvSpPr/>
          <p:nvPr/>
        </p:nvSpPr>
        <p:spPr>
          <a:xfrm flipH="1">
            <a:off x="1086549" y="3040188"/>
            <a:ext cx="1853700" cy="939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Înțeles comun</a:t>
            </a:r>
            <a:endParaRPr sz="24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96" name="Google Shape;596;g2a4e9e1c25c_1_2"/>
          <p:cNvCxnSpPr/>
          <p:nvPr/>
        </p:nvCxnSpPr>
        <p:spPr>
          <a:xfrm rot="5400000" flipH="1">
            <a:off x="2855946" y="2655648"/>
            <a:ext cx="1184700" cy="42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g2a4e9e1c25c_1_2"/>
          <p:cNvSpPr/>
          <p:nvPr/>
        </p:nvSpPr>
        <p:spPr>
          <a:xfrm flipH="1">
            <a:off x="3349443" y="2952513"/>
            <a:ext cx="1853700" cy="939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9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Relații lexicale</a:t>
            </a:r>
            <a:r>
              <a:rPr lang="en" sz="2000" b="1"/>
              <a:t> </a:t>
            </a:r>
            <a:endParaRPr sz="2000" b="1" i="0" u="none" strike="noStrike" cap="none">
              <a:solidFill>
                <a:srgbClr val="000000"/>
              </a:solidFill>
            </a:endParaRPr>
          </a:p>
        </p:txBody>
      </p:sp>
      <p:cxnSp>
        <p:nvCxnSpPr>
          <p:cNvPr id="598" name="Google Shape;598;g2a4e9e1c25c_1_2"/>
          <p:cNvCxnSpPr/>
          <p:nvPr/>
        </p:nvCxnSpPr>
        <p:spPr>
          <a:xfrm rot="10800000" flipH="1">
            <a:off x="1713313" y="1504454"/>
            <a:ext cx="703800" cy="416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9" name="Google Shape;599;g2a4e9e1c25c_1_2"/>
          <p:cNvSpPr/>
          <p:nvPr/>
        </p:nvSpPr>
        <p:spPr>
          <a:xfrm flipH="1">
            <a:off x="553668" y="1783048"/>
            <a:ext cx="1505100" cy="704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2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Context</a:t>
            </a:r>
            <a:endParaRPr sz="22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0" name="Google Shape;600;g2a4e9e1c25c_1_2"/>
          <p:cNvSpPr txBox="1"/>
          <p:nvPr/>
        </p:nvSpPr>
        <p:spPr>
          <a:xfrm>
            <a:off x="4580773" y="1140763"/>
            <a:ext cx="286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1" name="Google Shape;601;g2a4e9e1c25c_1_2"/>
          <p:cNvSpPr txBox="1"/>
          <p:nvPr/>
        </p:nvSpPr>
        <p:spPr>
          <a:xfrm>
            <a:off x="5780600" y="22424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Similaritatea semantică se referă la gradul de asemănare în sens sau înțeles între două bucăți de text, cuvinte sau fraze.</a:t>
            </a:r>
            <a:endParaRPr sz="1800"/>
          </a:p>
        </p:txBody>
      </p:sp>
      <p:sp>
        <p:nvSpPr>
          <p:cNvPr id="602" name="Google Shape;602;g2a4e9e1c25c_1_2"/>
          <p:cNvSpPr/>
          <p:nvPr/>
        </p:nvSpPr>
        <p:spPr>
          <a:xfrm flipH="1">
            <a:off x="4277802" y="1387772"/>
            <a:ext cx="1298700" cy="939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9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Distanță lexicală</a:t>
            </a: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500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03" name="Google Shape;603;g2a4e9e1c25c_1_2"/>
          <p:cNvCxnSpPr>
            <a:endCxn id="602" idx="3"/>
          </p:cNvCxnSpPr>
          <p:nvPr/>
        </p:nvCxnSpPr>
        <p:spPr>
          <a:xfrm>
            <a:off x="3287502" y="1842272"/>
            <a:ext cx="990300" cy="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3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Aplicații</a:t>
            </a:r>
            <a:endParaRPr sz="2400"/>
          </a:p>
        </p:txBody>
      </p:sp>
      <p:grpSp>
        <p:nvGrpSpPr>
          <p:cNvPr id="609" name="Google Shape;609;p23"/>
          <p:cNvGrpSpPr/>
          <p:nvPr/>
        </p:nvGrpSpPr>
        <p:grpSpPr>
          <a:xfrm>
            <a:off x="3089375" y="2964834"/>
            <a:ext cx="3152549" cy="2092785"/>
            <a:chOff x="2995725" y="2683209"/>
            <a:chExt cx="3152549" cy="2092785"/>
          </a:xfrm>
        </p:grpSpPr>
        <p:sp>
          <p:nvSpPr>
            <p:cNvPr id="610" name="Google Shape;610;p23"/>
            <p:cNvSpPr/>
            <p:nvPr/>
          </p:nvSpPr>
          <p:spPr>
            <a:xfrm>
              <a:off x="2995725" y="2983750"/>
              <a:ext cx="3152549" cy="1792244"/>
            </a:xfrm>
            <a:custGeom>
              <a:avLst/>
              <a:gdLst/>
              <a:ahLst/>
              <a:cxnLst/>
              <a:rect l="l" t="t" r="r" b="b"/>
              <a:pathLst>
                <a:path w="32942" h="22436" extrusionOk="0">
                  <a:moveTo>
                    <a:pt x="12011" y="0"/>
                  </a:moveTo>
                  <a:cubicBezTo>
                    <a:pt x="7518" y="0"/>
                    <a:pt x="3870" y="3643"/>
                    <a:pt x="3870" y="8141"/>
                  </a:cubicBezTo>
                  <a:cubicBezTo>
                    <a:pt x="3870" y="8272"/>
                    <a:pt x="3875" y="8399"/>
                    <a:pt x="3881" y="8531"/>
                  </a:cubicBezTo>
                  <a:cubicBezTo>
                    <a:pt x="1520" y="10334"/>
                    <a:pt x="0" y="13181"/>
                    <a:pt x="0" y="16377"/>
                  </a:cubicBezTo>
                  <a:cubicBezTo>
                    <a:pt x="0" y="18662"/>
                    <a:pt x="775" y="20764"/>
                    <a:pt x="2077" y="22436"/>
                  </a:cubicBezTo>
                  <a:lnTo>
                    <a:pt x="29295" y="22436"/>
                  </a:lnTo>
                  <a:cubicBezTo>
                    <a:pt x="31544" y="20202"/>
                    <a:pt x="32942" y="17107"/>
                    <a:pt x="32942" y="13682"/>
                  </a:cubicBezTo>
                  <a:cubicBezTo>
                    <a:pt x="32942" y="6874"/>
                    <a:pt x="27420" y="1353"/>
                    <a:pt x="20612" y="1353"/>
                  </a:cubicBezTo>
                  <a:cubicBezTo>
                    <a:pt x="19417" y="1353"/>
                    <a:pt x="18262" y="1525"/>
                    <a:pt x="17173" y="1844"/>
                  </a:cubicBezTo>
                  <a:cubicBezTo>
                    <a:pt x="15764" y="689"/>
                    <a:pt x="13971" y="0"/>
                    <a:pt x="12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5125686" y="3918778"/>
              <a:ext cx="989155" cy="836705"/>
            </a:xfrm>
            <a:custGeom>
              <a:avLst/>
              <a:gdLst/>
              <a:ahLst/>
              <a:cxnLst/>
              <a:rect l="l" t="t" r="r" b="b"/>
              <a:pathLst>
                <a:path w="10336" h="8743" extrusionOk="0">
                  <a:moveTo>
                    <a:pt x="6683" y="1"/>
                  </a:moveTo>
                  <a:lnTo>
                    <a:pt x="6683" y="1"/>
                  </a:lnTo>
                  <a:cubicBezTo>
                    <a:pt x="5083" y="1141"/>
                    <a:pt x="5179" y="2402"/>
                    <a:pt x="5204" y="2620"/>
                  </a:cubicBezTo>
                  <a:cubicBezTo>
                    <a:pt x="4799" y="2863"/>
                    <a:pt x="4409" y="3136"/>
                    <a:pt x="4034" y="3430"/>
                  </a:cubicBezTo>
                  <a:cubicBezTo>
                    <a:pt x="4774" y="2432"/>
                    <a:pt x="4870" y="1045"/>
                    <a:pt x="4870" y="1044"/>
                  </a:cubicBezTo>
                  <a:lnTo>
                    <a:pt x="4870" y="1044"/>
                  </a:lnTo>
                  <a:cubicBezTo>
                    <a:pt x="3497" y="2250"/>
                    <a:pt x="3593" y="3415"/>
                    <a:pt x="3654" y="3739"/>
                  </a:cubicBezTo>
                  <a:cubicBezTo>
                    <a:pt x="3203" y="4119"/>
                    <a:pt x="2783" y="4535"/>
                    <a:pt x="2388" y="4975"/>
                  </a:cubicBezTo>
                  <a:cubicBezTo>
                    <a:pt x="2940" y="3927"/>
                    <a:pt x="2889" y="2635"/>
                    <a:pt x="2889" y="2635"/>
                  </a:cubicBezTo>
                  <a:lnTo>
                    <a:pt x="2889" y="2635"/>
                  </a:lnTo>
                  <a:cubicBezTo>
                    <a:pt x="1643" y="3998"/>
                    <a:pt x="1886" y="5153"/>
                    <a:pt x="1978" y="5456"/>
                  </a:cubicBezTo>
                  <a:cubicBezTo>
                    <a:pt x="1643" y="5867"/>
                    <a:pt x="1324" y="6297"/>
                    <a:pt x="1025" y="6753"/>
                  </a:cubicBezTo>
                  <a:cubicBezTo>
                    <a:pt x="1552" y="5517"/>
                    <a:pt x="1142" y="3972"/>
                    <a:pt x="1142" y="3972"/>
                  </a:cubicBezTo>
                  <a:lnTo>
                    <a:pt x="1142" y="3972"/>
                  </a:lnTo>
                  <a:cubicBezTo>
                    <a:pt x="164" y="5669"/>
                    <a:pt x="772" y="6779"/>
                    <a:pt x="888" y="6966"/>
                  </a:cubicBezTo>
                  <a:cubicBezTo>
                    <a:pt x="549" y="7513"/>
                    <a:pt x="250" y="8085"/>
                    <a:pt x="17" y="8668"/>
                  </a:cubicBezTo>
                  <a:cubicBezTo>
                    <a:pt x="0" y="8709"/>
                    <a:pt x="33" y="8742"/>
                    <a:pt x="64" y="8742"/>
                  </a:cubicBezTo>
                  <a:cubicBezTo>
                    <a:pt x="80" y="8742"/>
                    <a:pt x="95" y="8734"/>
                    <a:pt x="103" y="8714"/>
                  </a:cubicBezTo>
                  <a:cubicBezTo>
                    <a:pt x="230" y="8389"/>
                    <a:pt x="382" y="8070"/>
                    <a:pt x="549" y="7756"/>
                  </a:cubicBezTo>
                  <a:cubicBezTo>
                    <a:pt x="561" y="7756"/>
                    <a:pt x="573" y="7756"/>
                    <a:pt x="585" y="7756"/>
                  </a:cubicBezTo>
                  <a:cubicBezTo>
                    <a:pt x="1999" y="7756"/>
                    <a:pt x="3305" y="6566"/>
                    <a:pt x="3305" y="6566"/>
                  </a:cubicBezTo>
                  <a:cubicBezTo>
                    <a:pt x="3232" y="6563"/>
                    <a:pt x="3161" y="6561"/>
                    <a:pt x="3092" y="6561"/>
                  </a:cubicBezTo>
                  <a:cubicBezTo>
                    <a:pt x="1655" y="6561"/>
                    <a:pt x="946" y="7190"/>
                    <a:pt x="671" y="7538"/>
                  </a:cubicBezTo>
                  <a:cubicBezTo>
                    <a:pt x="944" y="7047"/>
                    <a:pt x="1258" y="6571"/>
                    <a:pt x="1593" y="6120"/>
                  </a:cubicBezTo>
                  <a:cubicBezTo>
                    <a:pt x="1845" y="6189"/>
                    <a:pt x="2105" y="6218"/>
                    <a:pt x="2360" y="6218"/>
                  </a:cubicBezTo>
                  <a:cubicBezTo>
                    <a:pt x="3506" y="6218"/>
                    <a:pt x="4576" y="5649"/>
                    <a:pt x="4576" y="5649"/>
                  </a:cubicBezTo>
                  <a:cubicBezTo>
                    <a:pt x="4118" y="5512"/>
                    <a:pt x="3716" y="5459"/>
                    <a:pt x="3367" y="5459"/>
                  </a:cubicBezTo>
                  <a:cubicBezTo>
                    <a:pt x="2362" y="5459"/>
                    <a:pt x="1802" y="5901"/>
                    <a:pt x="1633" y="6059"/>
                  </a:cubicBezTo>
                  <a:cubicBezTo>
                    <a:pt x="1770" y="5882"/>
                    <a:pt x="1902" y="5705"/>
                    <a:pt x="2043" y="5532"/>
                  </a:cubicBezTo>
                  <a:cubicBezTo>
                    <a:pt x="2368" y="5127"/>
                    <a:pt x="2712" y="4747"/>
                    <a:pt x="3082" y="4388"/>
                  </a:cubicBezTo>
                  <a:cubicBezTo>
                    <a:pt x="3533" y="4593"/>
                    <a:pt x="4032" y="4660"/>
                    <a:pt x="4490" y="4660"/>
                  </a:cubicBezTo>
                  <a:cubicBezTo>
                    <a:pt x="5343" y="4660"/>
                    <a:pt x="6055" y="4428"/>
                    <a:pt x="6055" y="4428"/>
                  </a:cubicBezTo>
                  <a:cubicBezTo>
                    <a:pt x="5382" y="4089"/>
                    <a:pt x="4809" y="3978"/>
                    <a:pt x="4348" y="3978"/>
                  </a:cubicBezTo>
                  <a:cubicBezTo>
                    <a:pt x="3839" y="3978"/>
                    <a:pt x="3467" y="4114"/>
                    <a:pt x="3249" y="4226"/>
                  </a:cubicBezTo>
                  <a:cubicBezTo>
                    <a:pt x="3644" y="3851"/>
                    <a:pt x="4065" y="3506"/>
                    <a:pt x="4505" y="3192"/>
                  </a:cubicBezTo>
                  <a:cubicBezTo>
                    <a:pt x="5190" y="3649"/>
                    <a:pt x="6068" y="3745"/>
                    <a:pt x="6687" y="3745"/>
                  </a:cubicBezTo>
                  <a:cubicBezTo>
                    <a:pt x="7139" y="3745"/>
                    <a:pt x="7453" y="3694"/>
                    <a:pt x="7453" y="3694"/>
                  </a:cubicBezTo>
                  <a:cubicBezTo>
                    <a:pt x="6640" y="3116"/>
                    <a:pt x="5938" y="2961"/>
                    <a:pt x="5419" y="2961"/>
                  </a:cubicBezTo>
                  <a:cubicBezTo>
                    <a:pt x="5079" y="2961"/>
                    <a:pt x="4818" y="3028"/>
                    <a:pt x="4657" y="3086"/>
                  </a:cubicBezTo>
                  <a:cubicBezTo>
                    <a:pt x="5108" y="2777"/>
                    <a:pt x="5579" y="2498"/>
                    <a:pt x="6071" y="2260"/>
                  </a:cubicBezTo>
                  <a:cubicBezTo>
                    <a:pt x="6755" y="2694"/>
                    <a:pt x="7615" y="2787"/>
                    <a:pt x="8221" y="2787"/>
                  </a:cubicBezTo>
                  <a:cubicBezTo>
                    <a:pt x="8668" y="2787"/>
                    <a:pt x="8978" y="2736"/>
                    <a:pt x="8978" y="2736"/>
                  </a:cubicBezTo>
                  <a:cubicBezTo>
                    <a:pt x="8169" y="2156"/>
                    <a:pt x="7468" y="1999"/>
                    <a:pt x="6949" y="1999"/>
                  </a:cubicBezTo>
                  <a:cubicBezTo>
                    <a:pt x="6812" y="1999"/>
                    <a:pt x="6687" y="2010"/>
                    <a:pt x="6577" y="2027"/>
                  </a:cubicBezTo>
                  <a:cubicBezTo>
                    <a:pt x="6881" y="1900"/>
                    <a:pt x="7195" y="1784"/>
                    <a:pt x="7514" y="1683"/>
                  </a:cubicBezTo>
                  <a:cubicBezTo>
                    <a:pt x="7730" y="1730"/>
                    <a:pt x="7949" y="1750"/>
                    <a:pt x="8165" y="1750"/>
                  </a:cubicBezTo>
                  <a:cubicBezTo>
                    <a:pt x="9291" y="1750"/>
                    <a:pt x="10336" y="1212"/>
                    <a:pt x="10336" y="1212"/>
                  </a:cubicBezTo>
                  <a:cubicBezTo>
                    <a:pt x="9860" y="1063"/>
                    <a:pt x="9444" y="1006"/>
                    <a:pt x="9085" y="1006"/>
                  </a:cubicBezTo>
                  <a:cubicBezTo>
                    <a:pt x="7892" y="1006"/>
                    <a:pt x="7332" y="1637"/>
                    <a:pt x="7332" y="1637"/>
                  </a:cubicBezTo>
                  <a:cubicBezTo>
                    <a:pt x="6648" y="1865"/>
                    <a:pt x="5995" y="2164"/>
                    <a:pt x="5371" y="2518"/>
                  </a:cubicBezTo>
                  <a:cubicBezTo>
                    <a:pt x="6400" y="1627"/>
                    <a:pt x="6683" y="1"/>
                    <a:pt x="6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5012612" y="3311802"/>
              <a:ext cx="897402" cy="1435528"/>
            </a:xfrm>
            <a:custGeom>
              <a:avLst/>
              <a:gdLst/>
              <a:ahLst/>
              <a:cxnLst/>
              <a:rect l="l" t="t" r="r" b="b"/>
              <a:pathLst>
                <a:path w="5528" h="8843" extrusionOk="0">
                  <a:moveTo>
                    <a:pt x="3141" y="1"/>
                  </a:moveTo>
                  <a:cubicBezTo>
                    <a:pt x="1790" y="1"/>
                    <a:pt x="498" y="1967"/>
                    <a:pt x="269" y="3823"/>
                  </a:cubicBezTo>
                  <a:cubicBezTo>
                    <a:pt x="1" y="6042"/>
                    <a:pt x="619" y="8843"/>
                    <a:pt x="619" y="8843"/>
                  </a:cubicBezTo>
                  <a:cubicBezTo>
                    <a:pt x="619" y="8220"/>
                    <a:pt x="816" y="7288"/>
                    <a:pt x="2067" y="5692"/>
                  </a:cubicBezTo>
                  <a:cubicBezTo>
                    <a:pt x="3313" y="4096"/>
                    <a:pt x="5527" y="1255"/>
                    <a:pt x="3931" y="242"/>
                  </a:cubicBezTo>
                  <a:cubicBezTo>
                    <a:pt x="3671" y="76"/>
                    <a:pt x="3405" y="1"/>
                    <a:pt x="3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5112937" y="3452060"/>
              <a:ext cx="449188" cy="1086508"/>
            </a:xfrm>
            <a:custGeom>
              <a:avLst/>
              <a:gdLst/>
              <a:ahLst/>
              <a:cxnLst/>
              <a:rect l="l" t="t" r="r" b="b"/>
              <a:pathLst>
                <a:path w="2767" h="6693" extrusionOk="0">
                  <a:moveTo>
                    <a:pt x="2766" y="1"/>
                  </a:moveTo>
                  <a:cubicBezTo>
                    <a:pt x="2766" y="1"/>
                    <a:pt x="2741" y="11"/>
                    <a:pt x="2690" y="41"/>
                  </a:cubicBezTo>
                  <a:cubicBezTo>
                    <a:pt x="2670" y="51"/>
                    <a:pt x="2640" y="72"/>
                    <a:pt x="2604" y="92"/>
                  </a:cubicBezTo>
                  <a:cubicBezTo>
                    <a:pt x="2574" y="117"/>
                    <a:pt x="2533" y="137"/>
                    <a:pt x="2493" y="173"/>
                  </a:cubicBezTo>
                  <a:cubicBezTo>
                    <a:pt x="2452" y="203"/>
                    <a:pt x="2407" y="234"/>
                    <a:pt x="2356" y="274"/>
                  </a:cubicBezTo>
                  <a:cubicBezTo>
                    <a:pt x="2305" y="315"/>
                    <a:pt x="2255" y="360"/>
                    <a:pt x="2204" y="406"/>
                  </a:cubicBezTo>
                  <a:cubicBezTo>
                    <a:pt x="2148" y="451"/>
                    <a:pt x="2093" y="507"/>
                    <a:pt x="2037" y="563"/>
                  </a:cubicBezTo>
                  <a:cubicBezTo>
                    <a:pt x="1976" y="619"/>
                    <a:pt x="1920" y="679"/>
                    <a:pt x="1860" y="750"/>
                  </a:cubicBezTo>
                  <a:cubicBezTo>
                    <a:pt x="1804" y="816"/>
                    <a:pt x="1743" y="887"/>
                    <a:pt x="1682" y="958"/>
                  </a:cubicBezTo>
                  <a:cubicBezTo>
                    <a:pt x="1622" y="1034"/>
                    <a:pt x="1566" y="1115"/>
                    <a:pt x="1505" y="1196"/>
                  </a:cubicBezTo>
                  <a:cubicBezTo>
                    <a:pt x="1439" y="1277"/>
                    <a:pt x="1384" y="1368"/>
                    <a:pt x="1328" y="1454"/>
                  </a:cubicBezTo>
                  <a:cubicBezTo>
                    <a:pt x="1272" y="1546"/>
                    <a:pt x="1211" y="1637"/>
                    <a:pt x="1156" y="1733"/>
                  </a:cubicBezTo>
                  <a:cubicBezTo>
                    <a:pt x="1105" y="1834"/>
                    <a:pt x="1049" y="1931"/>
                    <a:pt x="993" y="2032"/>
                  </a:cubicBezTo>
                  <a:cubicBezTo>
                    <a:pt x="968" y="2083"/>
                    <a:pt x="943" y="2133"/>
                    <a:pt x="912" y="2184"/>
                  </a:cubicBezTo>
                  <a:cubicBezTo>
                    <a:pt x="892" y="2240"/>
                    <a:pt x="867" y="2290"/>
                    <a:pt x="847" y="2346"/>
                  </a:cubicBezTo>
                  <a:cubicBezTo>
                    <a:pt x="801" y="2452"/>
                    <a:pt x="750" y="2559"/>
                    <a:pt x="705" y="2670"/>
                  </a:cubicBezTo>
                  <a:cubicBezTo>
                    <a:pt x="679" y="2721"/>
                    <a:pt x="659" y="2777"/>
                    <a:pt x="639" y="2832"/>
                  </a:cubicBezTo>
                  <a:lnTo>
                    <a:pt x="578" y="2999"/>
                  </a:lnTo>
                  <a:cubicBezTo>
                    <a:pt x="543" y="3111"/>
                    <a:pt x="502" y="3222"/>
                    <a:pt x="467" y="3334"/>
                  </a:cubicBezTo>
                  <a:cubicBezTo>
                    <a:pt x="431" y="3445"/>
                    <a:pt x="401" y="3562"/>
                    <a:pt x="370" y="3673"/>
                  </a:cubicBezTo>
                  <a:cubicBezTo>
                    <a:pt x="305" y="3896"/>
                    <a:pt x="254" y="4119"/>
                    <a:pt x="213" y="4332"/>
                  </a:cubicBezTo>
                  <a:cubicBezTo>
                    <a:pt x="173" y="4550"/>
                    <a:pt x="127" y="4757"/>
                    <a:pt x="102" y="4960"/>
                  </a:cubicBezTo>
                  <a:cubicBezTo>
                    <a:pt x="82" y="5162"/>
                    <a:pt x="61" y="5350"/>
                    <a:pt x="41" y="5527"/>
                  </a:cubicBezTo>
                  <a:cubicBezTo>
                    <a:pt x="36" y="5613"/>
                    <a:pt x="21" y="5694"/>
                    <a:pt x="21" y="5775"/>
                  </a:cubicBezTo>
                  <a:cubicBezTo>
                    <a:pt x="16" y="5856"/>
                    <a:pt x="16" y="5932"/>
                    <a:pt x="11" y="6003"/>
                  </a:cubicBezTo>
                  <a:cubicBezTo>
                    <a:pt x="6" y="6145"/>
                    <a:pt x="6" y="6272"/>
                    <a:pt x="6" y="6373"/>
                  </a:cubicBezTo>
                  <a:cubicBezTo>
                    <a:pt x="1" y="6576"/>
                    <a:pt x="1" y="6692"/>
                    <a:pt x="1" y="6692"/>
                  </a:cubicBezTo>
                  <a:cubicBezTo>
                    <a:pt x="1" y="6692"/>
                    <a:pt x="26" y="6581"/>
                    <a:pt x="66" y="6378"/>
                  </a:cubicBezTo>
                  <a:cubicBezTo>
                    <a:pt x="87" y="6277"/>
                    <a:pt x="107" y="6155"/>
                    <a:pt x="132" y="6019"/>
                  </a:cubicBezTo>
                  <a:cubicBezTo>
                    <a:pt x="142" y="5948"/>
                    <a:pt x="158" y="5872"/>
                    <a:pt x="168" y="5796"/>
                  </a:cubicBezTo>
                  <a:cubicBezTo>
                    <a:pt x="183" y="5715"/>
                    <a:pt x="203" y="5634"/>
                    <a:pt x="218" y="5553"/>
                  </a:cubicBezTo>
                  <a:cubicBezTo>
                    <a:pt x="254" y="5380"/>
                    <a:pt x="294" y="5198"/>
                    <a:pt x="335" y="5000"/>
                  </a:cubicBezTo>
                  <a:cubicBezTo>
                    <a:pt x="350" y="4904"/>
                    <a:pt x="381" y="4808"/>
                    <a:pt x="406" y="4707"/>
                  </a:cubicBezTo>
                  <a:cubicBezTo>
                    <a:pt x="431" y="4605"/>
                    <a:pt x="457" y="4499"/>
                    <a:pt x="482" y="4398"/>
                  </a:cubicBezTo>
                  <a:cubicBezTo>
                    <a:pt x="507" y="4291"/>
                    <a:pt x="527" y="4185"/>
                    <a:pt x="563" y="4078"/>
                  </a:cubicBezTo>
                  <a:cubicBezTo>
                    <a:pt x="598" y="3972"/>
                    <a:pt x="629" y="3866"/>
                    <a:pt x="659" y="3754"/>
                  </a:cubicBezTo>
                  <a:cubicBezTo>
                    <a:pt x="690" y="3648"/>
                    <a:pt x="720" y="3536"/>
                    <a:pt x="755" y="3430"/>
                  </a:cubicBezTo>
                  <a:cubicBezTo>
                    <a:pt x="796" y="3319"/>
                    <a:pt x="836" y="3212"/>
                    <a:pt x="872" y="3106"/>
                  </a:cubicBezTo>
                  <a:lnTo>
                    <a:pt x="928" y="2944"/>
                  </a:lnTo>
                  <a:cubicBezTo>
                    <a:pt x="948" y="2888"/>
                    <a:pt x="968" y="2832"/>
                    <a:pt x="988" y="2782"/>
                  </a:cubicBezTo>
                  <a:cubicBezTo>
                    <a:pt x="1034" y="2675"/>
                    <a:pt x="1075" y="2569"/>
                    <a:pt x="1120" y="2468"/>
                  </a:cubicBezTo>
                  <a:cubicBezTo>
                    <a:pt x="1140" y="2417"/>
                    <a:pt x="1161" y="2361"/>
                    <a:pt x="1186" y="2311"/>
                  </a:cubicBezTo>
                  <a:cubicBezTo>
                    <a:pt x="1206" y="2260"/>
                    <a:pt x="1232" y="2209"/>
                    <a:pt x="1257" y="2159"/>
                  </a:cubicBezTo>
                  <a:cubicBezTo>
                    <a:pt x="1302" y="2062"/>
                    <a:pt x="1348" y="1961"/>
                    <a:pt x="1394" y="1865"/>
                  </a:cubicBezTo>
                  <a:cubicBezTo>
                    <a:pt x="1444" y="1769"/>
                    <a:pt x="1500" y="1677"/>
                    <a:pt x="1546" y="1586"/>
                  </a:cubicBezTo>
                  <a:cubicBezTo>
                    <a:pt x="1596" y="1495"/>
                    <a:pt x="1642" y="1409"/>
                    <a:pt x="1698" y="1323"/>
                  </a:cubicBezTo>
                  <a:cubicBezTo>
                    <a:pt x="1748" y="1242"/>
                    <a:pt x="1799" y="1161"/>
                    <a:pt x="1850" y="1080"/>
                  </a:cubicBezTo>
                  <a:cubicBezTo>
                    <a:pt x="1900" y="1004"/>
                    <a:pt x="1951" y="933"/>
                    <a:pt x="2002" y="862"/>
                  </a:cubicBezTo>
                  <a:cubicBezTo>
                    <a:pt x="2047" y="786"/>
                    <a:pt x="2098" y="725"/>
                    <a:pt x="2148" y="664"/>
                  </a:cubicBezTo>
                  <a:cubicBezTo>
                    <a:pt x="2199" y="603"/>
                    <a:pt x="2240" y="538"/>
                    <a:pt x="2285" y="487"/>
                  </a:cubicBezTo>
                  <a:cubicBezTo>
                    <a:pt x="2331" y="436"/>
                    <a:pt x="2376" y="386"/>
                    <a:pt x="2417" y="340"/>
                  </a:cubicBezTo>
                  <a:cubicBezTo>
                    <a:pt x="2457" y="294"/>
                    <a:pt x="2498" y="254"/>
                    <a:pt x="2533" y="218"/>
                  </a:cubicBezTo>
                  <a:cubicBezTo>
                    <a:pt x="2604" y="148"/>
                    <a:pt x="2660" y="92"/>
                    <a:pt x="2701" y="56"/>
                  </a:cubicBezTo>
                  <a:cubicBezTo>
                    <a:pt x="2741" y="16"/>
                    <a:pt x="2766" y="1"/>
                    <a:pt x="2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3029177" y="3918778"/>
              <a:ext cx="988868" cy="836705"/>
            </a:xfrm>
            <a:custGeom>
              <a:avLst/>
              <a:gdLst/>
              <a:ahLst/>
              <a:cxnLst/>
              <a:rect l="l" t="t" r="r" b="b"/>
              <a:pathLst>
                <a:path w="10333" h="8743" extrusionOk="0">
                  <a:moveTo>
                    <a:pt x="3653" y="1"/>
                  </a:moveTo>
                  <a:cubicBezTo>
                    <a:pt x="3653" y="1"/>
                    <a:pt x="3931" y="1627"/>
                    <a:pt x="4959" y="2518"/>
                  </a:cubicBezTo>
                  <a:cubicBezTo>
                    <a:pt x="4341" y="2164"/>
                    <a:pt x="3683" y="1865"/>
                    <a:pt x="2999" y="1637"/>
                  </a:cubicBezTo>
                  <a:cubicBezTo>
                    <a:pt x="2999" y="1637"/>
                    <a:pt x="2439" y="1006"/>
                    <a:pt x="1249" y="1006"/>
                  </a:cubicBezTo>
                  <a:cubicBezTo>
                    <a:pt x="890" y="1006"/>
                    <a:pt x="475" y="1063"/>
                    <a:pt x="0" y="1212"/>
                  </a:cubicBezTo>
                  <a:cubicBezTo>
                    <a:pt x="0" y="1212"/>
                    <a:pt x="1041" y="1750"/>
                    <a:pt x="2169" y="1750"/>
                  </a:cubicBezTo>
                  <a:cubicBezTo>
                    <a:pt x="2386" y="1750"/>
                    <a:pt x="2606" y="1730"/>
                    <a:pt x="2822" y="1683"/>
                  </a:cubicBezTo>
                  <a:cubicBezTo>
                    <a:pt x="3136" y="1784"/>
                    <a:pt x="3450" y="1900"/>
                    <a:pt x="3754" y="2027"/>
                  </a:cubicBezTo>
                  <a:cubicBezTo>
                    <a:pt x="3644" y="2010"/>
                    <a:pt x="3519" y="1999"/>
                    <a:pt x="3382" y="1999"/>
                  </a:cubicBezTo>
                  <a:cubicBezTo>
                    <a:pt x="2865" y="1999"/>
                    <a:pt x="2166" y="2156"/>
                    <a:pt x="1353" y="2736"/>
                  </a:cubicBezTo>
                  <a:cubicBezTo>
                    <a:pt x="1353" y="2736"/>
                    <a:pt x="1663" y="2787"/>
                    <a:pt x="2112" y="2787"/>
                  </a:cubicBezTo>
                  <a:cubicBezTo>
                    <a:pt x="2719" y="2787"/>
                    <a:pt x="3579" y="2694"/>
                    <a:pt x="4260" y="2260"/>
                  </a:cubicBezTo>
                  <a:cubicBezTo>
                    <a:pt x="4752" y="2498"/>
                    <a:pt x="5228" y="2777"/>
                    <a:pt x="5679" y="3086"/>
                  </a:cubicBezTo>
                  <a:cubicBezTo>
                    <a:pt x="5515" y="3027"/>
                    <a:pt x="5252" y="2959"/>
                    <a:pt x="4910" y="2959"/>
                  </a:cubicBezTo>
                  <a:cubicBezTo>
                    <a:pt x="4392" y="2959"/>
                    <a:pt x="3693" y="3115"/>
                    <a:pt x="2883" y="3694"/>
                  </a:cubicBezTo>
                  <a:cubicBezTo>
                    <a:pt x="2883" y="3694"/>
                    <a:pt x="3196" y="3745"/>
                    <a:pt x="3648" y="3745"/>
                  </a:cubicBezTo>
                  <a:cubicBezTo>
                    <a:pt x="4266" y="3745"/>
                    <a:pt x="5143" y="3649"/>
                    <a:pt x="5831" y="3192"/>
                  </a:cubicBezTo>
                  <a:cubicBezTo>
                    <a:pt x="6271" y="3506"/>
                    <a:pt x="6687" y="3851"/>
                    <a:pt x="7082" y="4226"/>
                  </a:cubicBezTo>
                  <a:cubicBezTo>
                    <a:pt x="6864" y="4114"/>
                    <a:pt x="6492" y="3978"/>
                    <a:pt x="5983" y="3978"/>
                  </a:cubicBezTo>
                  <a:cubicBezTo>
                    <a:pt x="5523" y="3978"/>
                    <a:pt x="4952" y="4089"/>
                    <a:pt x="4281" y="4428"/>
                  </a:cubicBezTo>
                  <a:cubicBezTo>
                    <a:pt x="4281" y="4428"/>
                    <a:pt x="4993" y="4660"/>
                    <a:pt x="5846" y="4660"/>
                  </a:cubicBezTo>
                  <a:cubicBezTo>
                    <a:pt x="6304" y="4660"/>
                    <a:pt x="6803" y="4593"/>
                    <a:pt x="7254" y="4388"/>
                  </a:cubicBezTo>
                  <a:cubicBezTo>
                    <a:pt x="7619" y="4747"/>
                    <a:pt x="7968" y="5127"/>
                    <a:pt x="8293" y="5532"/>
                  </a:cubicBezTo>
                  <a:cubicBezTo>
                    <a:pt x="8429" y="5705"/>
                    <a:pt x="8566" y="5882"/>
                    <a:pt x="8698" y="6059"/>
                  </a:cubicBezTo>
                  <a:cubicBezTo>
                    <a:pt x="8532" y="5901"/>
                    <a:pt x="7971" y="5459"/>
                    <a:pt x="6967" y="5459"/>
                  </a:cubicBezTo>
                  <a:cubicBezTo>
                    <a:pt x="6618" y="5459"/>
                    <a:pt x="6217" y="5512"/>
                    <a:pt x="5760" y="5649"/>
                  </a:cubicBezTo>
                  <a:cubicBezTo>
                    <a:pt x="5760" y="5649"/>
                    <a:pt x="6826" y="6218"/>
                    <a:pt x="7974" y="6218"/>
                  </a:cubicBezTo>
                  <a:cubicBezTo>
                    <a:pt x="8230" y="6218"/>
                    <a:pt x="8490" y="6189"/>
                    <a:pt x="8743" y="6120"/>
                  </a:cubicBezTo>
                  <a:cubicBezTo>
                    <a:pt x="9078" y="6571"/>
                    <a:pt x="9392" y="7047"/>
                    <a:pt x="9665" y="7538"/>
                  </a:cubicBezTo>
                  <a:cubicBezTo>
                    <a:pt x="9385" y="7190"/>
                    <a:pt x="8681" y="6561"/>
                    <a:pt x="7240" y="6561"/>
                  </a:cubicBezTo>
                  <a:cubicBezTo>
                    <a:pt x="7170" y="6561"/>
                    <a:pt x="7099" y="6563"/>
                    <a:pt x="7026" y="6566"/>
                  </a:cubicBezTo>
                  <a:cubicBezTo>
                    <a:pt x="7026" y="6566"/>
                    <a:pt x="8331" y="7756"/>
                    <a:pt x="9751" y="7756"/>
                  </a:cubicBezTo>
                  <a:cubicBezTo>
                    <a:pt x="9763" y="7756"/>
                    <a:pt x="9775" y="7756"/>
                    <a:pt x="9787" y="7756"/>
                  </a:cubicBezTo>
                  <a:cubicBezTo>
                    <a:pt x="9949" y="8070"/>
                    <a:pt x="10101" y="8389"/>
                    <a:pt x="10233" y="8714"/>
                  </a:cubicBezTo>
                  <a:cubicBezTo>
                    <a:pt x="10240" y="8734"/>
                    <a:pt x="10254" y="8742"/>
                    <a:pt x="10269" y="8742"/>
                  </a:cubicBezTo>
                  <a:cubicBezTo>
                    <a:pt x="10299" y="8742"/>
                    <a:pt x="10332" y="8709"/>
                    <a:pt x="10319" y="8668"/>
                  </a:cubicBezTo>
                  <a:cubicBezTo>
                    <a:pt x="10086" y="8085"/>
                    <a:pt x="9787" y="7513"/>
                    <a:pt x="9443" y="6966"/>
                  </a:cubicBezTo>
                  <a:cubicBezTo>
                    <a:pt x="9564" y="6779"/>
                    <a:pt x="10167" y="5669"/>
                    <a:pt x="9194" y="3972"/>
                  </a:cubicBezTo>
                  <a:lnTo>
                    <a:pt x="9194" y="3972"/>
                  </a:lnTo>
                  <a:cubicBezTo>
                    <a:pt x="9194" y="3972"/>
                    <a:pt x="8784" y="5517"/>
                    <a:pt x="9306" y="6753"/>
                  </a:cubicBezTo>
                  <a:cubicBezTo>
                    <a:pt x="9012" y="6297"/>
                    <a:pt x="8688" y="5867"/>
                    <a:pt x="8353" y="5456"/>
                  </a:cubicBezTo>
                  <a:cubicBezTo>
                    <a:pt x="8450" y="5153"/>
                    <a:pt x="8688" y="3998"/>
                    <a:pt x="7442" y="2635"/>
                  </a:cubicBezTo>
                  <a:lnTo>
                    <a:pt x="7442" y="2635"/>
                  </a:lnTo>
                  <a:cubicBezTo>
                    <a:pt x="7442" y="2635"/>
                    <a:pt x="7391" y="3927"/>
                    <a:pt x="7948" y="4975"/>
                  </a:cubicBezTo>
                  <a:cubicBezTo>
                    <a:pt x="7553" y="4535"/>
                    <a:pt x="7128" y="4119"/>
                    <a:pt x="6682" y="3739"/>
                  </a:cubicBezTo>
                  <a:cubicBezTo>
                    <a:pt x="6743" y="3415"/>
                    <a:pt x="6839" y="2250"/>
                    <a:pt x="5461" y="1044"/>
                  </a:cubicBezTo>
                  <a:lnTo>
                    <a:pt x="5461" y="1044"/>
                  </a:lnTo>
                  <a:cubicBezTo>
                    <a:pt x="5461" y="1045"/>
                    <a:pt x="5562" y="2432"/>
                    <a:pt x="6302" y="3430"/>
                  </a:cubicBezTo>
                  <a:cubicBezTo>
                    <a:pt x="5927" y="3136"/>
                    <a:pt x="5532" y="2863"/>
                    <a:pt x="5127" y="2620"/>
                  </a:cubicBezTo>
                  <a:cubicBezTo>
                    <a:pt x="5157" y="2402"/>
                    <a:pt x="5248" y="1141"/>
                    <a:pt x="3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3234012" y="3311802"/>
              <a:ext cx="897402" cy="1435528"/>
            </a:xfrm>
            <a:custGeom>
              <a:avLst/>
              <a:gdLst/>
              <a:ahLst/>
              <a:cxnLst/>
              <a:rect l="l" t="t" r="r" b="b"/>
              <a:pathLst>
                <a:path w="5528" h="8843" extrusionOk="0">
                  <a:moveTo>
                    <a:pt x="2387" y="1"/>
                  </a:moveTo>
                  <a:cubicBezTo>
                    <a:pt x="2123" y="1"/>
                    <a:pt x="1857" y="76"/>
                    <a:pt x="1597" y="242"/>
                  </a:cubicBezTo>
                  <a:cubicBezTo>
                    <a:pt x="1" y="1255"/>
                    <a:pt x="2210" y="4096"/>
                    <a:pt x="3461" y="5692"/>
                  </a:cubicBezTo>
                  <a:cubicBezTo>
                    <a:pt x="4707" y="7288"/>
                    <a:pt x="4904" y="8220"/>
                    <a:pt x="4904" y="8843"/>
                  </a:cubicBezTo>
                  <a:cubicBezTo>
                    <a:pt x="4904" y="8843"/>
                    <a:pt x="5527" y="6042"/>
                    <a:pt x="5254" y="3823"/>
                  </a:cubicBezTo>
                  <a:cubicBezTo>
                    <a:pt x="5025" y="1967"/>
                    <a:pt x="3736" y="1"/>
                    <a:pt x="2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3581091" y="3452060"/>
              <a:ext cx="449188" cy="1086508"/>
            </a:xfrm>
            <a:custGeom>
              <a:avLst/>
              <a:gdLst/>
              <a:ahLst/>
              <a:cxnLst/>
              <a:rect l="l" t="t" r="r" b="b"/>
              <a:pathLst>
                <a:path w="2767" h="669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6" y="16"/>
                    <a:pt x="66" y="56"/>
                  </a:cubicBezTo>
                  <a:cubicBezTo>
                    <a:pt x="107" y="92"/>
                    <a:pt x="163" y="148"/>
                    <a:pt x="239" y="218"/>
                  </a:cubicBezTo>
                  <a:cubicBezTo>
                    <a:pt x="269" y="254"/>
                    <a:pt x="310" y="294"/>
                    <a:pt x="350" y="340"/>
                  </a:cubicBezTo>
                  <a:cubicBezTo>
                    <a:pt x="391" y="386"/>
                    <a:pt x="436" y="436"/>
                    <a:pt x="482" y="487"/>
                  </a:cubicBezTo>
                  <a:cubicBezTo>
                    <a:pt x="527" y="538"/>
                    <a:pt x="573" y="603"/>
                    <a:pt x="619" y="664"/>
                  </a:cubicBezTo>
                  <a:cubicBezTo>
                    <a:pt x="669" y="725"/>
                    <a:pt x="720" y="786"/>
                    <a:pt x="765" y="862"/>
                  </a:cubicBezTo>
                  <a:cubicBezTo>
                    <a:pt x="816" y="933"/>
                    <a:pt x="867" y="1004"/>
                    <a:pt x="923" y="1080"/>
                  </a:cubicBezTo>
                  <a:cubicBezTo>
                    <a:pt x="968" y="1161"/>
                    <a:pt x="1019" y="1242"/>
                    <a:pt x="1069" y="1323"/>
                  </a:cubicBezTo>
                  <a:cubicBezTo>
                    <a:pt x="1125" y="1409"/>
                    <a:pt x="1171" y="1495"/>
                    <a:pt x="1221" y="1586"/>
                  </a:cubicBezTo>
                  <a:cubicBezTo>
                    <a:pt x="1267" y="1677"/>
                    <a:pt x="1323" y="1769"/>
                    <a:pt x="1373" y="1865"/>
                  </a:cubicBezTo>
                  <a:cubicBezTo>
                    <a:pt x="1419" y="1961"/>
                    <a:pt x="1465" y="2062"/>
                    <a:pt x="1510" y="2159"/>
                  </a:cubicBezTo>
                  <a:cubicBezTo>
                    <a:pt x="1535" y="2209"/>
                    <a:pt x="1561" y="2260"/>
                    <a:pt x="1581" y="2311"/>
                  </a:cubicBezTo>
                  <a:cubicBezTo>
                    <a:pt x="1606" y="2361"/>
                    <a:pt x="1627" y="2417"/>
                    <a:pt x="1647" y="2468"/>
                  </a:cubicBezTo>
                  <a:cubicBezTo>
                    <a:pt x="1692" y="2569"/>
                    <a:pt x="1733" y="2675"/>
                    <a:pt x="1779" y="2782"/>
                  </a:cubicBezTo>
                  <a:cubicBezTo>
                    <a:pt x="1804" y="2832"/>
                    <a:pt x="1819" y="2888"/>
                    <a:pt x="1839" y="2944"/>
                  </a:cubicBezTo>
                  <a:lnTo>
                    <a:pt x="1895" y="3106"/>
                  </a:lnTo>
                  <a:cubicBezTo>
                    <a:pt x="1936" y="3212"/>
                    <a:pt x="1971" y="3319"/>
                    <a:pt x="2012" y="3430"/>
                  </a:cubicBezTo>
                  <a:cubicBezTo>
                    <a:pt x="2047" y="3536"/>
                    <a:pt x="2077" y="3648"/>
                    <a:pt x="2108" y="3754"/>
                  </a:cubicBezTo>
                  <a:cubicBezTo>
                    <a:pt x="2138" y="3866"/>
                    <a:pt x="2174" y="3972"/>
                    <a:pt x="2204" y="4078"/>
                  </a:cubicBezTo>
                  <a:cubicBezTo>
                    <a:pt x="2240" y="4185"/>
                    <a:pt x="2260" y="4291"/>
                    <a:pt x="2285" y="4398"/>
                  </a:cubicBezTo>
                  <a:cubicBezTo>
                    <a:pt x="2310" y="4499"/>
                    <a:pt x="2336" y="4605"/>
                    <a:pt x="2361" y="4707"/>
                  </a:cubicBezTo>
                  <a:cubicBezTo>
                    <a:pt x="2386" y="4808"/>
                    <a:pt x="2417" y="4904"/>
                    <a:pt x="2437" y="5000"/>
                  </a:cubicBezTo>
                  <a:cubicBezTo>
                    <a:pt x="2473" y="5198"/>
                    <a:pt x="2513" y="5380"/>
                    <a:pt x="2549" y="5553"/>
                  </a:cubicBezTo>
                  <a:cubicBezTo>
                    <a:pt x="2564" y="5634"/>
                    <a:pt x="2584" y="5715"/>
                    <a:pt x="2599" y="5796"/>
                  </a:cubicBezTo>
                  <a:cubicBezTo>
                    <a:pt x="2614" y="5872"/>
                    <a:pt x="2625" y="5948"/>
                    <a:pt x="2635" y="6019"/>
                  </a:cubicBezTo>
                  <a:cubicBezTo>
                    <a:pt x="2660" y="6155"/>
                    <a:pt x="2685" y="6277"/>
                    <a:pt x="2701" y="6378"/>
                  </a:cubicBezTo>
                  <a:cubicBezTo>
                    <a:pt x="2741" y="6581"/>
                    <a:pt x="2766" y="6692"/>
                    <a:pt x="2766" y="6692"/>
                  </a:cubicBezTo>
                  <a:cubicBezTo>
                    <a:pt x="2766" y="6692"/>
                    <a:pt x="2766" y="6576"/>
                    <a:pt x="2761" y="6373"/>
                  </a:cubicBezTo>
                  <a:cubicBezTo>
                    <a:pt x="2761" y="6272"/>
                    <a:pt x="2761" y="6145"/>
                    <a:pt x="2756" y="6003"/>
                  </a:cubicBezTo>
                  <a:cubicBezTo>
                    <a:pt x="2751" y="5932"/>
                    <a:pt x="2751" y="5856"/>
                    <a:pt x="2746" y="5775"/>
                  </a:cubicBezTo>
                  <a:cubicBezTo>
                    <a:pt x="2746" y="5694"/>
                    <a:pt x="2731" y="5613"/>
                    <a:pt x="2726" y="5527"/>
                  </a:cubicBezTo>
                  <a:cubicBezTo>
                    <a:pt x="2706" y="5350"/>
                    <a:pt x="2690" y="5162"/>
                    <a:pt x="2665" y="4960"/>
                  </a:cubicBezTo>
                  <a:cubicBezTo>
                    <a:pt x="2640" y="4757"/>
                    <a:pt x="2594" y="4550"/>
                    <a:pt x="2554" y="4332"/>
                  </a:cubicBezTo>
                  <a:cubicBezTo>
                    <a:pt x="2518" y="4119"/>
                    <a:pt x="2462" y="3896"/>
                    <a:pt x="2397" y="3673"/>
                  </a:cubicBezTo>
                  <a:cubicBezTo>
                    <a:pt x="2366" y="3562"/>
                    <a:pt x="2336" y="3445"/>
                    <a:pt x="2300" y="3334"/>
                  </a:cubicBezTo>
                  <a:cubicBezTo>
                    <a:pt x="2265" y="3222"/>
                    <a:pt x="2224" y="3111"/>
                    <a:pt x="2189" y="2999"/>
                  </a:cubicBezTo>
                  <a:lnTo>
                    <a:pt x="2128" y="2832"/>
                  </a:lnTo>
                  <a:cubicBezTo>
                    <a:pt x="2108" y="2777"/>
                    <a:pt x="2088" y="2721"/>
                    <a:pt x="2062" y="2670"/>
                  </a:cubicBezTo>
                  <a:cubicBezTo>
                    <a:pt x="2017" y="2559"/>
                    <a:pt x="1971" y="2452"/>
                    <a:pt x="1920" y="2346"/>
                  </a:cubicBezTo>
                  <a:cubicBezTo>
                    <a:pt x="1900" y="2290"/>
                    <a:pt x="1875" y="2240"/>
                    <a:pt x="1855" y="2184"/>
                  </a:cubicBezTo>
                  <a:cubicBezTo>
                    <a:pt x="1824" y="2133"/>
                    <a:pt x="1799" y="2083"/>
                    <a:pt x="1774" y="2032"/>
                  </a:cubicBezTo>
                  <a:cubicBezTo>
                    <a:pt x="1718" y="1931"/>
                    <a:pt x="1667" y="1834"/>
                    <a:pt x="1611" y="1733"/>
                  </a:cubicBezTo>
                  <a:cubicBezTo>
                    <a:pt x="1556" y="1637"/>
                    <a:pt x="1500" y="1546"/>
                    <a:pt x="1439" y="1454"/>
                  </a:cubicBezTo>
                  <a:cubicBezTo>
                    <a:pt x="1383" y="1368"/>
                    <a:pt x="1328" y="1277"/>
                    <a:pt x="1262" y="1196"/>
                  </a:cubicBezTo>
                  <a:cubicBezTo>
                    <a:pt x="1206" y="1115"/>
                    <a:pt x="1145" y="1034"/>
                    <a:pt x="1090" y="958"/>
                  </a:cubicBezTo>
                  <a:cubicBezTo>
                    <a:pt x="1024" y="887"/>
                    <a:pt x="963" y="816"/>
                    <a:pt x="907" y="750"/>
                  </a:cubicBezTo>
                  <a:cubicBezTo>
                    <a:pt x="852" y="679"/>
                    <a:pt x="791" y="619"/>
                    <a:pt x="730" y="563"/>
                  </a:cubicBezTo>
                  <a:cubicBezTo>
                    <a:pt x="674" y="507"/>
                    <a:pt x="624" y="451"/>
                    <a:pt x="568" y="406"/>
                  </a:cubicBezTo>
                  <a:cubicBezTo>
                    <a:pt x="512" y="360"/>
                    <a:pt x="462" y="315"/>
                    <a:pt x="411" y="274"/>
                  </a:cubicBezTo>
                  <a:cubicBezTo>
                    <a:pt x="365" y="234"/>
                    <a:pt x="320" y="203"/>
                    <a:pt x="274" y="173"/>
                  </a:cubicBezTo>
                  <a:cubicBezTo>
                    <a:pt x="234" y="137"/>
                    <a:pt x="198" y="117"/>
                    <a:pt x="163" y="92"/>
                  </a:cubicBezTo>
                  <a:cubicBezTo>
                    <a:pt x="127" y="72"/>
                    <a:pt x="102" y="51"/>
                    <a:pt x="77" y="41"/>
                  </a:cubicBezTo>
                  <a:cubicBezTo>
                    <a:pt x="26" y="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7" name="Google Shape;617;p23"/>
            <p:cNvGrpSpPr/>
            <p:nvPr/>
          </p:nvGrpSpPr>
          <p:grpSpPr>
            <a:xfrm>
              <a:off x="4018327" y="2683209"/>
              <a:ext cx="1107309" cy="2067226"/>
              <a:chOff x="3919191" y="2338477"/>
              <a:chExt cx="1305635" cy="2437479"/>
            </a:xfrm>
          </p:grpSpPr>
          <p:sp>
            <p:nvSpPr>
              <p:cNvPr id="618" name="Google Shape;618;p23"/>
              <p:cNvSpPr/>
              <p:nvPr/>
            </p:nvSpPr>
            <p:spPr>
              <a:xfrm>
                <a:off x="3919191" y="2338477"/>
                <a:ext cx="1305635" cy="2437479"/>
              </a:xfrm>
              <a:custGeom>
                <a:avLst/>
                <a:gdLst/>
                <a:ahLst/>
                <a:cxnLst/>
                <a:rect l="l" t="t" r="r" b="b"/>
                <a:pathLst>
                  <a:path w="13643" h="25470" extrusionOk="0">
                    <a:moveTo>
                      <a:pt x="1368" y="0"/>
                    </a:moveTo>
                    <a:cubicBezTo>
                      <a:pt x="614" y="0"/>
                      <a:pt x="1" y="613"/>
                      <a:pt x="1" y="1368"/>
                    </a:cubicBezTo>
                    <a:lnTo>
                      <a:pt x="1" y="24102"/>
                    </a:lnTo>
                    <a:cubicBezTo>
                      <a:pt x="1" y="24857"/>
                      <a:pt x="614" y="25470"/>
                      <a:pt x="1368" y="25470"/>
                    </a:cubicBezTo>
                    <a:lnTo>
                      <a:pt x="12270" y="25470"/>
                    </a:lnTo>
                    <a:cubicBezTo>
                      <a:pt x="13024" y="25470"/>
                      <a:pt x="13642" y="24857"/>
                      <a:pt x="13642" y="24102"/>
                    </a:cubicBezTo>
                    <a:lnTo>
                      <a:pt x="13642" y="1368"/>
                    </a:lnTo>
                    <a:cubicBezTo>
                      <a:pt x="13642" y="613"/>
                      <a:pt x="13024" y="0"/>
                      <a:pt x="122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3977855" y="2395610"/>
                <a:ext cx="1188307" cy="2071522"/>
              </a:xfrm>
              <a:custGeom>
                <a:avLst/>
                <a:gdLst/>
                <a:ahLst/>
                <a:cxnLst/>
                <a:rect l="l" t="t" r="r" b="b"/>
                <a:pathLst>
                  <a:path w="12417" h="21646" extrusionOk="0">
                    <a:moveTo>
                      <a:pt x="1227" y="1"/>
                    </a:moveTo>
                    <a:cubicBezTo>
                      <a:pt x="553" y="1"/>
                      <a:pt x="1" y="553"/>
                      <a:pt x="1" y="1227"/>
                    </a:cubicBezTo>
                    <a:lnTo>
                      <a:pt x="1" y="20420"/>
                    </a:lnTo>
                    <a:cubicBezTo>
                      <a:pt x="1" y="21094"/>
                      <a:pt x="553" y="21646"/>
                      <a:pt x="1227" y="21646"/>
                    </a:cubicBezTo>
                    <a:lnTo>
                      <a:pt x="11191" y="21646"/>
                    </a:lnTo>
                    <a:cubicBezTo>
                      <a:pt x="11864" y="21646"/>
                      <a:pt x="12416" y="21094"/>
                      <a:pt x="12416" y="20420"/>
                    </a:cubicBezTo>
                    <a:lnTo>
                      <a:pt x="12416" y="1227"/>
                    </a:lnTo>
                    <a:cubicBezTo>
                      <a:pt x="12416" y="553"/>
                      <a:pt x="11864" y="1"/>
                      <a:pt x="11191" y="1"/>
                    </a:cubicBezTo>
                    <a:lnTo>
                      <a:pt x="8212" y="1"/>
                    </a:lnTo>
                    <a:cubicBezTo>
                      <a:pt x="8207" y="219"/>
                      <a:pt x="8030" y="391"/>
                      <a:pt x="7807" y="391"/>
                    </a:cubicBezTo>
                    <a:lnTo>
                      <a:pt x="4605" y="391"/>
                    </a:lnTo>
                    <a:cubicBezTo>
                      <a:pt x="4387" y="391"/>
                      <a:pt x="4210" y="219"/>
                      <a:pt x="42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3"/>
              <p:cNvSpPr/>
              <p:nvPr/>
            </p:nvSpPr>
            <p:spPr>
              <a:xfrm>
                <a:off x="4476263" y="4525710"/>
                <a:ext cx="191496" cy="191113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997" extrusionOk="0">
                    <a:moveTo>
                      <a:pt x="998" y="1"/>
                    </a:moveTo>
                    <a:cubicBezTo>
                      <a:pt x="446" y="1"/>
                      <a:pt x="0" y="447"/>
                      <a:pt x="0" y="999"/>
                    </a:cubicBezTo>
                    <a:cubicBezTo>
                      <a:pt x="0" y="1551"/>
                      <a:pt x="446" y="1997"/>
                      <a:pt x="998" y="1997"/>
                    </a:cubicBezTo>
                    <a:cubicBezTo>
                      <a:pt x="1550" y="1997"/>
                      <a:pt x="2001" y="1551"/>
                      <a:pt x="2001" y="999"/>
                    </a:cubicBezTo>
                    <a:cubicBezTo>
                      <a:pt x="2001" y="447"/>
                      <a:pt x="1550" y="1"/>
                      <a:pt x="9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3"/>
              <p:cNvSpPr/>
              <p:nvPr/>
            </p:nvSpPr>
            <p:spPr>
              <a:xfrm>
                <a:off x="4057382" y="2502316"/>
                <a:ext cx="1028775" cy="1149453"/>
              </a:xfrm>
              <a:custGeom>
                <a:avLst/>
                <a:gdLst/>
                <a:ahLst/>
                <a:cxnLst/>
                <a:rect l="l" t="t" r="r" b="b"/>
                <a:pathLst>
                  <a:path w="10750" h="12011" extrusionOk="0">
                    <a:moveTo>
                      <a:pt x="872" y="0"/>
                    </a:moveTo>
                    <a:cubicBezTo>
                      <a:pt x="396" y="0"/>
                      <a:pt x="0" y="390"/>
                      <a:pt x="0" y="867"/>
                    </a:cubicBezTo>
                    <a:lnTo>
                      <a:pt x="0" y="11139"/>
                    </a:lnTo>
                    <a:cubicBezTo>
                      <a:pt x="0" y="11621"/>
                      <a:pt x="396" y="12011"/>
                      <a:pt x="872" y="12011"/>
                    </a:cubicBezTo>
                    <a:lnTo>
                      <a:pt x="9883" y="12011"/>
                    </a:lnTo>
                    <a:cubicBezTo>
                      <a:pt x="10360" y="12011"/>
                      <a:pt x="10750" y="11621"/>
                      <a:pt x="10750" y="11139"/>
                    </a:cubicBezTo>
                    <a:lnTo>
                      <a:pt x="10750" y="867"/>
                    </a:lnTo>
                    <a:cubicBezTo>
                      <a:pt x="10750" y="390"/>
                      <a:pt x="10360" y="0"/>
                      <a:pt x="98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2" name="Google Shape;622;p23"/>
              <p:cNvGrpSpPr/>
              <p:nvPr/>
            </p:nvGrpSpPr>
            <p:grpSpPr>
              <a:xfrm>
                <a:off x="4278450" y="2660755"/>
                <a:ext cx="596311" cy="133407"/>
                <a:chOff x="4299806" y="2766959"/>
                <a:chExt cx="552907" cy="123697"/>
              </a:xfrm>
            </p:grpSpPr>
            <p:sp>
              <p:nvSpPr>
                <p:cNvPr id="623" name="Google Shape;623;p23"/>
                <p:cNvSpPr/>
                <p:nvPr/>
              </p:nvSpPr>
              <p:spPr>
                <a:xfrm>
                  <a:off x="4299806" y="2769621"/>
                  <a:ext cx="115622" cy="118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339" extrusionOk="0">
                      <a:moveTo>
                        <a:pt x="0" y="1"/>
                      </a:moveTo>
                      <a:lnTo>
                        <a:pt x="0" y="1338"/>
                      </a:lnTo>
                      <a:lnTo>
                        <a:pt x="406" y="1338"/>
                      </a:lnTo>
                      <a:lnTo>
                        <a:pt x="406" y="654"/>
                      </a:lnTo>
                      <a:lnTo>
                        <a:pt x="932" y="1338"/>
                      </a:lnTo>
                      <a:lnTo>
                        <a:pt x="1302" y="1338"/>
                      </a:lnTo>
                      <a:lnTo>
                        <a:pt x="1302" y="1"/>
                      </a:lnTo>
                      <a:lnTo>
                        <a:pt x="902" y="1"/>
                      </a:lnTo>
                      <a:lnTo>
                        <a:pt x="902" y="690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" name="Google Shape;624;p23"/>
                <p:cNvSpPr/>
                <p:nvPr/>
              </p:nvSpPr>
              <p:spPr>
                <a:xfrm>
                  <a:off x="4436014" y="2769621"/>
                  <a:ext cx="101602" cy="118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" h="1339" extrusionOk="0">
                      <a:moveTo>
                        <a:pt x="0" y="1"/>
                      </a:moveTo>
                      <a:lnTo>
                        <a:pt x="0" y="1338"/>
                      </a:lnTo>
                      <a:lnTo>
                        <a:pt x="1145" y="1338"/>
                      </a:lnTo>
                      <a:lnTo>
                        <a:pt x="1145" y="1004"/>
                      </a:lnTo>
                      <a:lnTo>
                        <a:pt x="441" y="1004"/>
                      </a:lnTo>
                      <a:lnTo>
                        <a:pt x="441" y="837"/>
                      </a:lnTo>
                      <a:lnTo>
                        <a:pt x="1069" y="837"/>
                      </a:lnTo>
                      <a:lnTo>
                        <a:pt x="1069" y="502"/>
                      </a:lnTo>
                      <a:lnTo>
                        <a:pt x="441" y="502"/>
                      </a:lnTo>
                      <a:lnTo>
                        <a:pt x="441" y="340"/>
                      </a:lnTo>
                      <a:lnTo>
                        <a:pt x="1130" y="340"/>
                      </a:lnTo>
                      <a:lnTo>
                        <a:pt x="11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" name="Google Shape;625;p23"/>
                <p:cNvSpPr/>
                <p:nvPr/>
              </p:nvSpPr>
              <p:spPr>
                <a:xfrm>
                  <a:off x="4538946" y="2769621"/>
                  <a:ext cx="196459" cy="118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" h="1339" extrusionOk="0">
                      <a:moveTo>
                        <a:pt x="0" y="1"/>
                      </a:moveTo>
                      <a:lnTo>
                        <a:pt x="446" y="1338"/>
                      </a:lnTo>
                      <a:lnTo>
                        <a:pt x="902" y="1338"/>
                      </a:lnTo>
                      <a:lnTo>
                        <a:pt x="1104" y="538"/>
                      </a:lnTo>
                      <a:lnTo>
                        <a:pt x="1307" y="1338"/>
                      </a:lnTo>
                      <a:lnTo>
                        <a:pt x="1758" y="1338"/>
                      </a:lnTo>
                      <a:lnTo>
                        <a:pt x="2214" y="1"/>
                      </a:lnTo>
                      <a:lnTo>
                        <a:pt x="1758" y="1"/>
                      </a:lnTo>
                      <a:lnTo>
                        <a:pt x="1550" y="877"/>
                      </a:lnTo>
                      <a:lnTo>
                        <a:pt x="1332" y="1"/>
                      </a:lnTo>
                      <a:lnTo>
                        <a:pt x="902" y="1"/>
                      </a:lnTo>
                      <a:lnTo>
                        <a:pt x="689" y="877"/>
                      </a:lnTo>
                      <a:lnTo>
                        <a:pt x="4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" name="Google Shape;626;p23"/>
                <p:cNvSpPr/>
                <p:nvPr/>
              </p:nvSpPr>
              <p:spPr>
                <a:xfrm>
                  <a:off x="4742504" y="2766959"/>
                  <a:ext cx="110209" cy="123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" h="1394" extrusionOk="0">
                      <a:moveTo>
                        <a:pt x="659" y="0"/>
                      </a:moveTo>
                      <a:cubicBezTo>
                        <a:pt x="548" y="0"/>
                        <a:pt x="447" y="16"/>
                        <a:pt x="361" y="51"/>
                      </a:cubicBezTo>
                      <a:cubicBezTo>
                        <a:pt x="274" y="87"/>
                        <a:pt x="204" y="137"/>
                        <a:pt x="158" y="208"/>
                      </a:cubicBezTo>
                      <a:cubicBezTo>
                        <a:pt x="112" y="274"/>
                        <a:pt x="87" y="350"/>
                        <a:pt x="87" y="436"/>
                      </a:cubicBezTo>
                      <a:cubicBezTo>
                        <a:pt x="87" y="532"/>
                        <a:pt x="112" y="603"/>
                        <a:pt x="158" y="659"/>
                      </a:cubicBezTo>
                      <a:cubicBezTo>
                        <a:pt x="204" y="715"/>
                        <a:pt x="254" y="755"/>
                        <a:pt x="320" y="781"/>
                      </a:cubicBezTo>
                      <a:cubicBezTo>
                        <a:pt x="381" y="806"/>
                        <a:pt x="462" y="831"/>
                        <a:pt x="553" y="856"/>
                      </a:cubicBezTo>
                      <a:cubicBezTo>
                        <a:pt x="634" y="872"/>
                        <a:pt x="690" y="892"/>
                        <a:pt x="725" y="907"/>
                      </a:cubicBezTo>
                      <a:cubicBezTo>
                        <a:pt x="761" y="927"/>
                        <a:pt x="781" y="948"/>
                        <a:pt x="781" y="978"/>
                      </a:cubicBezTo>
                      <a:cubicBezTo>
                        <a:pt x="781" y="1003"/>
                        <a:pt x="771" y="1024"/>
                        <a:pt x="751" y="1039"/>
                      </a:cubicBezTo>
                      <a:cubicBezTo>
                        <a:pt x="730" y="1049"/>
                        <a:pt x="705" y="1054"/>
                        <a:pt x="675" y="1054"/>
                      </a:cubicBezTo>
                      <a:cubicBezTo>
                        <a:pt x="604" y="1054"/>
                        <a:pt x="518" y="1034"/>
                        <a:pt x="416" y="993"/>
                      </a:cubicBezTo>
                      <a:cubicBezTo>
                        <a:pt x="315" y="953"/>
                        <a:pt x="234" y="902"/>
                        <a:pt x="163" y="841"/>
                      </a:cubicBezTo>
                      <a:lnTo>
                        <a:pt x="1" y="1176"/>
                      </a:lnTo>
                      <a:cubicBezTo>
                        <a:pt x="87" y="1241"/>
                        <a:pt x="193" y="1297"/>
                        <a:pt x="310" y="1338"/>
                      </a:cubicBezTo>
                      <a:cubicBezTo>
                        <a:pt x="431" y="1373"/>
                        <a:pt x="553" y="1393"/>
                        <a:pt x="670" y="1393"/>
                      </a:cubicBezTo>
                      <a:cubicBezTo>
                        <a:pt x="776" y="1393"/>
                        <a:pt x="867" y="1378"/>
                        <a:pt x="953" y="1348"/>
                      </a:cubicBezTo>
                      <a:cubicBezTo>
                        <a:pt x="1039" y="1312"/>
                        <a:pt x="1105" y="1267"/>
                        <a:pt x="1156" y="1201"/>
                      </a:cubicBezTo>
                      <a:cubicBezTo>
                        <a:pt x="1207" y="1135"/>
                        <a:pt x="1232" y="1054"/>
                        <a:pt x="1232" y="958"/>
                      </a:cubicBezTo>
                      <a:cubicBezTo>
                        <a:pt x="1232" y="862"/>
                        <a:pt x="1207" y="786"/>
                        <a:pt x="1161" y="730"/>
                      </a:cubicBezTo>
                      <a:cubicBezTo>
                        <a:pt x="1115" y="674"/>
                        <a:pt x="1060" y="629"/>
                        <a:pt x="994" y="603"/>
                      </a:cubicBezTo>
                      <a:cubicBezTo>
                        <a:pt x="933" y="578"/>
                        <a:pt x="852" y="547"/>
                        <a:pt x="761" y="522"/>
                      </a:cubicBezTo>
                      <a:cubicBezTo>
                        <a:pt x="685" y="502"/>
                        <a:pt x="629" y="482"/>
                        <a:pt x="594" y="466"/>
                      </a:cubicBezTo>
                      <a:cubicBezTo>
                        <a:pt x="558" y="451"/>
                        <a:pt x="538" y="426"/>
                        <a:pt x="538" y="396"/>
                      </a:cubicBezTo>
                      <a:cubicBezTo>
                        <a:pt x="538" y="355"/>
                        <a:pt x="568" y="340"/>
                        <a:pt x="624" y="340"/>
                      </a:cubicBezTo>
                      <a:cubicBezTo>
                        <a:pt x="680" y="340"/>
                        <a:pt x="751" y="355"/>
                        <a:pt x="837" y="385"/>
                      </a:cubicBezTo>
                      <a:cubicBezTo>
                        <a:pt x="928" y="416"/>
                        <a:pt x="1009" y="451"/>
                        <a:pt x="1080" y="497"/>
                      </a:cubicBezTo>
                      <a:lnTo>
                        <a:pt x="1242" y="157"/>
                      </a:lnTo>
                      <a:cubicBezTo>
                        <a:pt x="1166" y="112"/>
                        <a:pt x="1075" y="71"/>
                        <a:pt x="968" y="41"/>
                      </a:cubicBezTo>
                      <a:cubicBezTo>
                        <a:pt x="867" y="11"/>
                        <a:pt x="766" y="0"/>
                        <a:pt x="6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27" name="Google Shape;627;p23"/>
              <p:cNvSpPr/>
              <p:nvPr/>
            </p:nvSpPr>
            <p:spPr>
              <a:xfrm>
                <a:off x="4116047" y="3267466"/>
                <a:ext cx="911447" cy="2679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280" extrusionOk="0">
                    <a:moveTo>
                      <a:pt x="0" y="1"/>
                    </a:moveTo>
                    <a:lnTo>
                      <a:pt x="0" y="279"/>
                    </a:lnTo>
                    <a:lnTo>
                      <a:pt x="9524" y="279"/>
                    </a:lnTo>
                    <a:lnTo>
                      <a:pt x="95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3"/>
              <p:cNvSpPr/>
              <p:nvPr/>
            </p:nvSpPr>
            <p:spPr>
              <a:xfrm>
                <a:off x="4116047" y="3343165"/>
                <a:ext cx="911447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279" extrusionOk="0">
                    <a:moveTo>
                      <a:pt x="0" y="0"/>
                    </a:moveTo>
                    <a:lnTo>
                      <a:pt x="0" y="279"/>
                    </a:lnTo>
                    <a:lnTo>
                      <a:pt x="9524" y="279"/>
                    </a:lnTo>
                    <a:lnTo>
                      <a:pt x="95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4116047" y="3418769"/>
                <a:ext cx="911447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279" extrusionOk="0">
                    <a:moveTo>
                      <a:pt x="0" y="0"/>
                    </a:moveTo>
                    <a:lnTo>
                      <a:pt x="0" y="279"/>
                    </a:lnTo>
                    <a:lnTo>
                      <a:pt x="9524" y="279"/>
                    </a:lnTo>
                    <a:lnTo>
                      <a:pt x="95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3"/>
              <p:cNvSpPr/>
              <p:nvPr/>
            </p:nvSpPr>
            <p:spPr>
              <a:xfrm>
                <a:off x="4116047" y="3494372"/>
                <a:ext cx="911447" cy="2679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280" extrusionOk="0">
                    <a:moveTo>
                      <a:pt x="0" y="1"/>
                    </a:moveTo>
                    <a:lnTo>
                      <a:pt x="0" y="279"/>
                    </a:lnTo>
                    <a:lnTo>
                      <a:pt x="9524" y="279"/>
                    </a:lnTo>
                    <a:lnTo>
                      <a:pt x="95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3"/>
              <p:cNvSpPr/>
              <p:nvPr/>
            </p:nvSpPr>
            <p:spPr>
              <a:xfrm>
                <a:off x="4057382" y="2502316"/>
                <a:ext cx="1028775" cy="90724"/>
              </a:xfrm>
              <a:custGeom>
                <a:avLst/>
                <a:gdLst/>
                <a:ahLst/>
                <a:cxnLst/>
                <a:rect l="l" t="t" r="r" b="b"/>
                <a:pathLst>
                  <a:path w="10750" h="948" extrusionOk="0">
                    <a:moveTo>
                      <a:pt x="872" y="0"/>
                    </a:moveTo>
                    <a:cubicBezTo>
                      <a:pt x="396" y="0"/>
                      <a:pt x="0" y="390"/>
                      <a:pt x="0" y="867"/>
                    </a:cubicBezTo>
                    <a:lnTo>
                      <a:pt x="0" y="948"/>
                    </a:lnTo>
                    <a:lnTo>
                      <a:pt x="10750" y="948"/>
                    </a:lnTo>
                    <a:lnTo>
                      <a:pt x="10750" y="867"/>
                    </a:lnTo>
                    <a:cubicBezTo>
                      <a:pt x="10750" y="390"/>
                      <a:pt x="10360" y="0"/>
                      <a:pt x="98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4127148" y="2538683"/>
                <a:ext cx="30146" cy="3014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58" y="0"/>
                    </a:moveTo>
                    <a:cubicBezTo>
                      <a:pt x="72" y="0"/>
                      <a:pt x="1" y="71"/>
                      <a:pt x="1" y="157"/>
                    </a:cubicBezTo>
                    <a:cubicBezTo>
                      <a:pt x="1" y="243"/>
                      <a:pt x="72" y="314"/>
                      <a:pt x="158" y="314"/>
                    </a:cubicBezTo>
                    <a:cubicBezTo>
                      <a:pt x="244" y="314"/>
                      <a:pt x="315" y="243"/>
                      <a:pt x="315" y="157"/>
                    </a:cubicBezTo>
                    <a:cubicBezTo>
                      <a:pt x="315" y="71"/>
                      <a:pt x="244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3"/>
              <p:cNvSpPr/>
              <p:nvPr/>
            </p:nvSpPr>
            <p:spPr>
              <a:xfrm>
                <a:off x="4179975" y="2538683"/>
                <a:ext cx="30241" cy="30146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15" extrusionOk="0">
                    <a:moveTo>
                      <a:pt x="158" y="0"/>
                    </a:moveTo>
                    <a:cubicBezTo>
                      <a:pt x="72" y="0"/>
                      <a:pt x="1" y="71"/>
                      <a:pt x="1" y="157"/>
                    </a:cubicBezTo>
                    <a:cubicBezTo>
                      <a:pt x="1" y="243"/>
                      <a:pt x="72" y="314"/>
                      <a:pt x="158" y="314"/>
                    </a:cubicBezTo>
                    <a:cubicBezTo>
                      <a:pt x="244" y="314"/>
                      <a:pt x="315" y="243"/>
                      <a:pt x="315" y="157"/>
                    </a:cubicBezTo>
                    <a:cubicBezTo>
                      <a:pt x="315" y="71"/>
                      <a:pt x="244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3"/>
              <p:cNvSpPr/>
              <p:nvPr/>
            </p:nvSpPr>
            <p:spPr>
              <a:xfrm>
                <a:off x="4232897" y="2538683"/>
                <a:ext cx="30146" cy="3014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57" y="0"/>
                    </a:moveTo>
                    <a:cubicBezTo>
                      <a:pt x="71" y="0"/>
                      <a:pt x="0" y="71"/>
                      <a:pt x="0" y="157"/>
                    </a:cubicBezTo>
                    <a:cubicBezTo>
                      <a:pt x="0" y="243"/>
                      <a:pt x="71" y="314"/>
                      <a:pt x="157" y="314"/>
                    </a:cubicBezTo>
                    <a:cubicBezTo>
                      <a:pt x="243" y="314"/>
                      <a:pt x="314" y="243"/>
                      <a:pt x="314" y="157"/>
                    </a:cubicBezTo>
                    <a:cubicBezTo>
                      <a:pt x="314" y="71"/>
                      <a:pt x="243" y="0"/>
                      <a:pt x="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3"/>
              <p:cNvSpPr/>
              <p:nvPr/>
            </p:nvSpPr>
            <p:spPr>
              <a:xfrm>
                <a:off x="4308500" y="2547391"/>
                <a:ext cx="708371" cy="14164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8" extrusionOk="0">
                    <a:moveTo>
                      <a:pt x="0" y="0"/>
                    </a:moveTo>
                    <a:lnTo>
                      <a:pt x="0" y="147"/>
                    </a:lnTo>
                    <a:lnTo>
                      <a:pt x="7401" y="147"/>
                    </a:lnTo>
                    <a:lnTo>
                      <a:pt x="74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4057382" y="3738957"/>
                <a:ext cx="1028775" cy="635639"/>
              </a:xfrm>
              <a:custGeom>
                <a:avLst/>
                <a:gdLst/>
                <a:ahLst/>
                <a:cxnLst/>
                <a:rect l="l" t="t" r="r" b="b"/>
                <a:pathLst>
                  <a:path w="10750" h="6642" extrusionOk="0">
                    <a:moveTo>
                      <a:pt x="872" y="1"/>
                    </a:moveTo>
                    <a:cubicBezTo>
                      <a:pt x="396" y="1"/>
                      <a:pt x="0" y="396"/>
                      <a:pt x="0" y="872"/>
                    </a:cubicBezTo>
                    <a:lnTo>
                      <a:pt x="0" y="5770"/>
                    </a:lnTo>
                    <a:cubicBezTo>
                      <a:pt x="0" y="6251"/>
                      <a:pt x="396" y="6641"/>
                      <a:pt x="872" y="6641"/>
                    </a:cubicBezTo>
                    <a:lnTo>
                      <a:pt x="9883" y="6641"/>
                    </a:lnTo>
                    <a:cubicBezTo>
                      <a:pt x="10360" y="6641"/>
                      <a:pt x="10750" y="6251"/>
                      <a:pt x="10750" y="5770"/>
                    </a:cubicBezTo>
                    <a:lnTo>
                      <a:pt x="10750" y="872"/>
                    </a:lnTo>
                    <a:cubicBezTo>
                      <a:pt x="10750" y="396"/>
                      <a:pt x="10360" y="1"/>
                      <a:pt x="98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4057382" y="3738957"/>
                <a:ext cx="1028775" cy="90724"/>
              </a:xfrm>
              <a:custGeom>
                <a:avLst/>
                <a:gdLst/>
                <a:ahLst/>
                <a:cxnLst/>
                <a:rect l="l" t="t" r="r" b="b"/>
                <a:pathLst>
                  <a:path w="10750" h="948" extrusionOk="0">
                    <a:moveTo>
                      <a:pt x="872" y="1"/>
                    </a:moveTo>
                    <a:cubicBezTo>
                      <a:pt x="396" y="1"/>
                      <a:pt x="0" y="396"/>
                      <a:pt x="0" y="872"/>
                    </a:cubicBezTo>
                    <a:lnTo>
                      <a:pt x="0" y="948"/>
                    </a:lnTo>
                    <a:lnTo>
                      <a:pt x="10750" y="948"/>
                    </a:lnTo>
                    <a:lnTo>
                      <a:pt x="10750" y="872"/>
                    </a:lnTo>
                    <a:cubicBezTo>
                      <a:pt x="10750" y="396"/>
                      <a:pt x="10360" y="1"/>
                      <a:pt x="98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4127148" y="3775802"/>
                <a:ext cx="30146" cy="3014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58" y="1"/>
                    </a:moveTo>
                    <a:cubicBezTo>
                      <a:pt x="72" y="1"/>
                      <a:pt x="1" y="66"/>
                      <a:pt x="1" y="158"/>
                    </a:cubicBezTo>
                    <a:cubicBezTo>
                      <a:pt x="1" y="244"/>
                      <a:pt x="72" y="315"/>
                      <a:pt x="158" y="315"/>
                    </a:cubicBezTo>
                    <a:cubicBezTo>
                      <a:pt x="244" y="315"/>
                      <a:pt x="315" y="244"/>
                      <a:pt x="315" y="158"/>
                    </a:cubicBezTo>
                    <a:cubicBezTo>
                      <a:pt x="315" y="66"/>
                      <a:pt x="244" y="1"/>
                      <a:pt x="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3"/>
              <p:cNvSpPr/>
              <p:nvPr/>
            </p:nvSpPr>
            <p:spPr>
              <a:xfrm>
                <a:off x="4179975" y="3775802"/>
                <a:ext cx="30241" cy="30146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15" extrusionOk="0">
                    <a:moveTo>
                      <a:pt x="158" y="1"/>
                    </a:moveTo>
                    <a:cubicBezTo>
                      <a:pt x="72" y="1"/>
                      <a:pt x="1" y="66"/>
                      <a:pt x="1" y="158"/>
                    </a:cubicBezTo>
                    <a:cubicBezTo>
                      <a:pt x="1" y="244"/>
                      <a:pt x="72" y="315"/>
                      <a:pt x="158" y="315"/>
                    </a:cubicBezTo>
                    <a:cubicBezTo>
                      <a:pt x="244" y="315"/>
                      <a:pt x="315" y="244"/>
                      <a:pt x="315" y="158"/>
                    </a:cubicBezTo>
                    <a:cubicBezTo>
                      <a:pt x="315" y="66"/>
                      <a:pt x="244" y="1"/>
                      <a:pt x="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4232897" y="3775802"/>
                <a:ext cx="30146" cy="3014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57" y="1"/>
                    </a:moveTo>
                    <a:cubicBezTo>
                      <a:pt x="71" y="1"/>
                      <a:pt x="0" y="66"/>
                      <a:pt x="0" y="158"/>
                    </a:cubicBezTo>
                    <a:cubicBezTo>
                      <a:pt x="0" y="244"/>
                      <a:pt x="71" y="315"/>
                      <a:pt x="157" y="315"/>
                    </a:cubicBezTo>
                    <a:cubicBezTo>
                      <a:pt x="243" y="315"/>
                      <a:pt x="314" y="244"/>
                      <a:pt x="314" y="158"/>
                    </a:cubicBezTo>
                    <a:cubicBezTo>
                      <a:pt x="314" y="66"/>
                      <a:pt x="243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4308500" y="3784511"/>
                <a:ext cx="708371" cy="1368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3" extrusionOk="0">
                    <a:moveTo>
                      <a:pt x="0" y="1"/>
                    </a:moveTo>
                    <a:lnTo>
                      <a:pt x="0" y="143"/>
                    </a:lnTo>
                    <a:lnTo>
                      <a:pt x="7401" y="143"/>
                    </a:lnTo>
                    <a:lnTo>
                      <a:pt x="74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3"/>
              <p:cNvSpPr/>
              <p:nvPr/>
            </p:nvSpPr>
            <p:spPr>
              <a:xfrm>
                <a:off x="4121406" y="3876192"/>
                <a:ext cx="900728" cy="304996"/>
              </a:xfrm>
              <a:custGeom>
                <a:avLst/>
                <a:gdLst/>
                <a:ahLst/>
                <a:cxnLst/>
                <a:rect l="l" t="t" r="r" b="b"/>
                <a:pathLst>
                  <a:path w="9412" h="3187" extrusionOk="0">
                    <a:moveTo>
                      <a:pt x="0" y="0"/>
                    </a:moveTo>
                    <a:lnTo>
                      <a:pt x="0" y="3186"/>
                    </a:lnTo>
                    <a:lnTo>
                      <a:pt x="9412" y="3186"/>
                    </a:lnTo>
                    <a:lnTo>
                      <a:pt x="9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3"/>
              <p:cNvSpPr/>
              <p:nvPr/>
            </p:nvSpPr>
            <p:spPr>
              <a:xfrm>
                <a:off x="4456357" y="3915907"/>
                <a:ext cx="231307" cy="23130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417" extrusionOk="0">
                    <a:moveTo>
                      <a:pt x="1206" y="0"/>
                    </a:moveTo>
                    <a:cubicBezTo>
                      <a:pt x="537" y="0"/>
                      <a:pt x="0" y="537"/>
                      <a:pt x="0" y="1206"/>
                    </a:cubicBezTo>
                    <a:cubicBezTo>
                      <a:pt x="0" y="1875"/>
                      <a:pt x="537" y="2417"/>
                      <a:pt x="1206" y="2417"/>
                    </a:cubicBezTo>
                    <a:cubicBezTo>
                      <a:pt x="1875" y="2417"/>
                      <a:pt x="2417" y="1875"/>
                      <a:pt x="2417" y="1206"/>
                    </a:cubicBezTo>
                    <a:cubicBezTo>
                      <a:pt x="2417" y="537"/>
                      <a:pt x="1875" y="0"/>
                      <a:pt x="12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4537798" y="3964427"/>
                <a:ext cx="83450" cy="13091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368" extrusionOk="0">
                    <a:moveTo>
                      <a:pt x="0" y="0"/>
                    </a:moveTo>
                    <a:lnTo>
                      <a:pt x="0" y="1368"/>
                    </a:lnTo>
                    <a:lnTo>
                      <a:pt x="872" y="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3"/>
              <p:cNvSpPr/>
              <p:nvPr/>
            </p:nvSpPr>
            <p:spPr>
              <a:xfrm>
                <a:off x="4116047" y="4214971"/>
                <a:ext cx="911447" cy="2679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280" extrusionOk="0">
                    <a:moveTo>
                      <a:pt x="0" y="1"/>
                    </a:moveTo>
                    <a:lnTo>
                      <a:pt x="0" y="280"/>
                    </a:lnTo>
                    <a:lnTo>
                      <a:pt x="9524" y="280"/>
                    </a:lnTo>
                    <a:lnTo>
                      <a:pt x="95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3"/>
              <p:cNvSpPr/>
              <p:nvPr/>
            </p:nvSpPr>
            <p:spPr>
              <a:xfrm>
                <a:off x="4116047" y="4290670"/>
                <a:ext cx="911447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279" extrusionOk="0">
                    <a:moveTo>
                      <a:pt x="0" y="0"/>
                    </a:moveTo>
                    <a:lnTo>
                      <a:pt x="0" y="279"/>
                    </a:lnTo>
                    <a:lnTo>
                      <a:pt x="9524" y="279"/>
                    </a:lnTo>
                    <a:lnTo>
                      <a:pt x="95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3"/>
              <p:cNvSpPr/>
              <p:nvPr/>
            </p:nvSpPr>
            <p:spPr>
              <a:xfrm>
                <a:off x="4116047" y="2956966"/>
                <a:ext cx="911447" cy="2679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280" extrusionOk="0">
                    <a:moveTo>
                      <a:pt x="0" y="1"/>
                    </a:moveTo>
                    <a:lnTo>
                      <a:pt x="0" y="279"/>
                    </a:lnTo>
                    <a:lnTo>
                      <a:pt x="9524" y="279"/>
                    </a:lnTo>
                    <a:lnTo>
                      <a:pt x="95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3"/>
              <p:cNvSpPr/>
              <p:nvPr/>
            </p:nvSpPr>
            <p:spPr>
              <a:xfrm>
                <a:off x="4116047" y="3032665"/>
                <a:ext cx="911447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279" extrusionOk="0">
                    <a:moveTo>
                      <a:pt x="0" y="0"/>
                    </a:moveTo>
                    <a:lnTo>
                      <a:pt x="0" y="279"/>
                    </a:lnTo>
                    <a:lnTo>
                      <a:pt x="9524" y="279"/>
                    </a:lnTo>
                    <a:lnTo>
                      <a:pt x="95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4116047" y="3108268"/>
                <a:ext cx="911447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279" extrusionOk="0">
                    <a:moveTo>
                      <a:pt x="0" y="0"/>
                    </a:moveTo>
                    <a:lnTo>
                      <a:pt x="0" y="279"/>
                    </a:lnTo>
                    <a:lnTo>
                      <a:pt x="9524" y="279"/>
                    </a:lnTo>
                    <a:lnTo>
                      <a:pt x="95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4116047" y="3183872"/>
                <a:ext cx="911447" cy="2679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280" extrusionOk="0">
                    <a:moveTo>
                      <a:pt x="0" y="1"/>
                    </a:moveTo>
                    <a:lnTo>
                      <a:pt x="0" y="279"/>
                    </a:lnTo>
                    <a:lnTo>
                      <a:pt x="9524" y="279"/>
                    </a:lnTo>
                    <a:lnTo>
                      <a:pt x="95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1" name="Google Shape;651;p23"/>
          <p:cNvGrpSpPr/>
          <p:nvPr/>
        </p:nvGrpSpPr>
        <p:grpSpPr>
          <a:xfrm>
            <a:off x="3657350" y="1134725"/>
            <a:ext cx="2016600" cy="1481525"/>
            <a:chOff x="3657350" y="1134725"/>
            <a:chExt cx="2016600" cy="1481525"/>
          </a:xfrm>
        </p:grpSpPr>
        <p:sp>
          <p:nvSpPr>
            <p:cNvPr id="652" name="Google Shape;652;p23"/>
            <p:cNvSpPr/>
            <p:nvPr/>
          </p:nvSpPr>
          <p:spPr>
            <a:xfrm>
              <a:off x="4250438" y="1785850"/>
              <a:ext cx="830400" cy="8304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3"/>
            <p:cNvSpPr txBox="1"/>
            <p:nvPr/>
          </p:nvSpPr>
          <p:spPr>
            <a:xfrm>
              <a:off x="3657350" y="1134725"/>
              <a:ext cx="20166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Verificarea informațiilor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54" name="Google Shape;654;p23"/>
          <p:cNvGrpSpPr/>
          <p:nvPr/>
        </p:nvGrpSpPr>
        <p:grpSpPr>
          <a:xfrm>
            <a:off x="6867706" y="1204178"/>
            <a:ext cx="1649100" cy="1412072"/>
            <a:chOff x="3747406" y="1204178"/>
            <a:chExt cx="1649100" cy="1412072"/>
          </a:xfrm>
        </p:grpSpPr>
        <p:sp>
          <p:nvSpPr>
            <p:cNvPr id="655" name="Google Shape;655;p23"/>
            <p:cNvSpPr/>
            <p:nvPr/>
          </p:nvSpPr>
          <p:spPr>
            <a:xfrm>
              <a:off x="4156800" y="1785850"/>
              <a:ext cx="830400" cy="8304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3"/>
            <p:cNvSpPr txBox="1"/>
            <p:nvPr/>
          </p:nvSpPr>
          <p:spPr>
            <a:xfrm>
              <a:off x="3747406" y="1204178"/>
              <a:ext cx="1649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Sisteme de recomandare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57" name="Google Shape;657;p23"/>
          <p:cNvGrpSpPr/>
          <p:nvPr/>
        </p:nvGrpSpPr>
        <p:grpSpPr>
          <a:xfrm>
            <a:off x="677450" y="2964825"/>
            <a:ext cx="2016600" cy="1440875"/>
            <a:chOff x="3533475" y="956825"/>
            <a:chExt cx="2016600" cy="1440875"/>
          </a:xfrm>
        </p:grpSpPr>
        <p:sp>
          <p:nvSpPr>
            <p:cNvPr id="658" name="Google Shape;658;p23"/>
            <p:cNvSpPr/>
            <p:nvPr/>
          </p:nvSpPr>
          <p:spPr>
            <a:xfrm>
              <a:off x="4141175" y="1567300"/>
              <a:ext cx="830400" cy="8304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3"/>
            <p:cNvSpPr txBox="1"/>
            <p:nvPr/>
          </p:nvSpPr>
          <p:spPr>
            <a:xfrm>
              <a:off x="3533475" y="956825"/>
              <a:ext cx="20166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Traducere automată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60" name="Google Shape;660;p23"/>
          <p:cNvGrpSpPr/>
          <p:nvPr/>
        </p:nvGrpSpPr>
        <p:grpSpPr>
          <a:xfrm>
            <a:off x="6867694" y="3152478"/>
            <a:ext cx="1649100" cy="1263397"/>
            <a:chOff x="3747394" y="1144453"/>
            <a:chExt cx="1649100" cy="1263397"/>
          </a:xfrm>
        </p:grpSpPr>
        <p:sp>
          <p:nvSpPr>
            <p:cNvPr id="661" name="Google Shape;661;p23"/>
            <p:cNvSpPr/>
            <p:nvPr/>
          </p:nvSpPr>
          <p:spPr>
            <a:xfrm>
              <a:off x="4156800" y="1577450"/>
              <a:ext cx="830400" cy="8304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3"/>
            <p:cNvSpPr txBox="1"/>
            <p:nvPr/>
          </p:nvSpPr>
          <p:spPr>
            <a:xfrm>
              <a:off x="3747394" y="1144453"/>
              <a:ext cx="1649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Asistenți virtuali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63" name="Google Shape;663;p23"/>
          <p:cNvGrpSpPr/>
          <p:nvPr/>
        </p:nvGrpSpPr>
        <p:grpSpPr>
          <a:xfrm>
            <a:off x="1508974" y="3791506"/>
            <a:ext cx="382728" cy="418346"/>
            <a:chOff x="10222859" y="3234293"/>
            <a:chExt cx="382728" cy="418346"/>
          </a:xfrm>
        </p:grpSpPr>
        <p:sp>
          <p:nvSpPr>
            <p:cNvPr id="664" name="Google Shape;664;p23"/>
            <p:cNvSpPr/>
            <p:nvPr/>
          </p:nvSpPr>
          <p:spPr>
            <a:xfrm>
              <a:off x="10222859" y="3333658"/>
              <a:ext cx="168670" cy="318981"/>
            </a:xfrm>
            <a:custGeom>
              <a:avLst/>
              <a:gdLst/>
              <a:ahLst/>
              <a:cxnLst/>
              <a:rect l="l" t="t" r="r" b="b"/>
              <a:pathLst>
                <a:path w="1728" h="3268" extrusionOk="0">
                  <a:moveTo>
                    <a:pt x="0" y="0"/>
                  </a:moveTo>
                  <a:lnTo>
                    <a:pt x="0" y="2933"/>
                  </a:lnTo>
                  <a:cubicBezTo>
                    <a:pt x="0" y="3116"/>
                    <a:pt x="152" y="3268"/>
                    <a:pt x="340" y="3268"/>
                  </a:cubicBezTo>
                  <a:lnTo>
                    <a:pt x="1728" y="3268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10262390" y="3234293"/>
              <a:ext cx="343197" cy="418346"/>
            </a:xfrm>
            <a:custGeom>
              <a:avLst/>
              <a:gdLst/>
              <a:ahLst/>
              <a:cxnLst/>
              <a:rect l="l" t="t" r="r" b="b"/>
              <a:pathLst>
                <a:path w="3516" h="4286" extrusionOk="0">
                  <a:moveTo>
                    <a:pt x="0" y="0"/>
                  </a:moveTo>
                  <a:lnTo>
                    <a:pt x="0" y="3951"/>
                  </a:lnTo>
                  <a:cubicBezTo>
                    <a:pt x="0" y="4134"/>
                    <a:pt x="147" y="4286"/>
                    <a:pt x="335" y="4286"/>
                  </a:cubicBezTo>
                  <a:lnTo>
                    <a:pt x="3516" y="428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10311292" y="3284659"/>
              <a:ext cx="245392" cy="98486"/>
            </a:xfrm>
            <a:custGeom>
              <a:avLst/>
              <a:gdLst/>
              <a:ahLst/>
              <a:cxnLst/>
              <a:rect l="l" t="t" r="r" b="b"/>
              <a:pathLst>
                <a:path w="2514" h="1009" extrusionOk="0">
                  <a:moveTo>
                    <a:pt x="1" y="1"/>
                  </a:moveTo>
                  <a:lnTo>
                    <a:pt x="1" y="1009"/>
                  </a:lnTo>
                  <a:lnTo>
                    <a:pt x="2513" y="1009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10311292" y="3415746"/>
              <a:ext cx="245392" cy="40605"/>
            </a:xfrm>
            <a:custGeom>
              <a:avLst/>
              <a:gdLst/>
              <a:ahLst/>
              <a:cxnLst/>
              <a:rect l="l" t="t" r="r" b="b"/>
              <a:pathLst>
                <a:path w="2514" h="416" extrusionOk="0">
                  <a:moveTo>
                    <a:pt x="1" y="0"/>
                  </a:moveTo>
                  <a:lnTo>
                    <a:pt x="1" y="415"/>
                  </a:lnTo>
                  <a:lnTo>
                    <a:pt x="2513" y="415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10311292" y="3488854"/>
              <a:ext cx="106493" cy="41190"/>
            </a:xfrm>
            <a:custGeom>
              <a:avLst/>
              <a:gdLst/>
              <a:ahLst/>
              <a:cxnLst/>
              <a:rect l="l" t="t" r="r" b="b"/>
              <a:pathLst>
                <a:path w="1091" h="422" extrusionOk="0">
                  <a:moveTo>
                    <a:pt x="1" y="1"/>
                  </a:moveTo>
                  <a:lnTo>
                    <a:pt x="1" y="421"/>
                  </a:lnTo>
                  <a:lnTo>
                    <a:pt x="1090" y="421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10311292" y="3562548"/>
              <a:ext cx="106493" cy="41190"/>
            </a:xfrm>
            <a:custGeom>
              <a:avLst/>
              <a:gdLst/>
              <a:ahLst/>
              <a:cxnLst/>
              <a:rect l="l" t="t" r="r" b="b"/>
              <a:pathLst>
                <a:path w="1091" h="422" extrusionOk="0">
                  <a:moveTo>
                    <a:pt x="1" y="1"/>
                  </a:moveTo>
                  <a:lnTo>
                    <a:pt x="1" y="421"/>
                  </a:lnTo>
                  <a:lnTo>
                    <a:pt x="1090" y="421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10450287" y="3488854"/>
              <a:ext cx="106395" cy="114884"/>
            </a:xfrm>
            <a:custGeom>
              <a:avLst/>
              <a:gdLst/>
              <a:ahLst/>
              <a:cxnLst/>
              <a:rect l="l" t="t" r="r" b="b"/>
              <a:pathLst>
                <a:path w="1090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089" y="1176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23"/>
          <p:cNvSpPr txBox="1"/>
          <p:nvPr/>
        </p:nvSpPr>
        <p:spPr>
          <a:xfrm>
            <a:off x="799005" y="1163380"/>
            <a:ext cx="18027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Motoare de căutare</a:t>
            </a:r>
            <a:endParaRPr sz="1700" b="1" i="0" u="none" strike="noStrike" cap="non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2" name="Google Shape;672;p23"/>
          <p:cNvSpPr/>
          <p:nvPr/>
        </p:nvSpPr>
        <p:spPr>
          <a:xfrm>
            <a:off x="1285138" y="1864000"/>
            <a:ext cx="830400" cy="830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3" name="Google Shape;673;p23"/>
          <p:cNvGrpSpPr/>
          <p:nvPr/>
        </p:nvGrpSpPr>
        <p:grpSpPr>
          <a:xfrm>
            <a:off x="1447654" y="2029421"/>
            <a:ext cx="505381" cy="499602"/>
            <a:chOff x="4325504" y="4877646"/>
            <a:chExt cx="505381" cy="499602"/>
          </a:xfrm>
        </p:grpSpPr>
        <p:sp>
          <p:nvSpPr>
            <p:cNvPr id="674" name="Google Shape;674;p23"/>
            <p:cNvSpPr/>
            <p:nvPr/>
          </p:nvSpPr>
          <p:spPr>
            <a:xfrm>
              <a:off x="4325504" y="5208691"/>
              <a:ext cx="173696" cy="168557"/>
            </a:xfrm>
            <a:custGeom>
              <a:avLst/>
              <a:gdLst/>
              <a:ahLst/>
              <a:cxnLst/>
              <a:rect l="l" t="t" r="r" b="b"/>
              <a:pathLst>
                <a:path w="2974" h="2886" extrusionOk="0">
                  <a:moveTo>
                    <a:pt x="1616" y="0"/>
                  </a:moveTo>
                  <a:lnTo>
                    <a:pt x="1535" y="26"/>
                  </a:lnTo>
                  <a:lnTo>
                    <a:pt x="395" y="1166"/>
                  </a:lnTo>
                  <a:cubicBezTo>
                    <a:pt x="0" y="1556"/>
                    <a:pt x="0" y="2194"/>
                    <a:pt x="395" y="2589"/>
                  </a:cubicBezTo>
                  <a:cubicBezTo>
                    <a:pt x="593" y="2787"/>
                    <a:pt x="851" y="2885"/>
                    <a:pt x="1109" y="2885"/>
                  </a:cubicBezTo>
                  <a:cubicBezTo>
                    <a:pt x="1368" y="2885"/>
                    <a:pt x="1626" y="2787"/>
                    <a:pt x="1824" y="2589"/>
                  </a:cubicBezTo>
                  <a:lnTo>
                    <a:pt x="2958" y="1449"/>
                  </a:lnTo>
                  <a:lnTo>
                    <a:pt x="2974" y="1363"/>
                  </a:lnTo>
                  <a:lnTo>
                    <a:pt x="1616" y="0"/>
                  </a:lnTo>
                  <a:close/>
                </a:path>
              </a:pathLst>
            </a:custGeom>
            <a:solidFill>
              <a:srgbClr val="394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4415099" y="5153088"/>
              <a:ext cx="140639" cy="140289"/>
            </a:xfrm>
            <a:custGeom>
              <a:avLst/>
              <a:gdLst/>
              <a:ahLst/>
              <a:cxnLst/>
              <a:rect l="l" t="t" r="r" b="b"/>
              <a:pathLst>
                <a:path w="2408" h="2402" extrusionOk="0">
                  <a:moveTo>
                    <a:pt x="979" y="0"/>
                  </a:moveTo>
                  <a:lnTo>
                    <a:pt x="1" y="978"/>
                  </a:lnTo>
                  <a:lnTo>
                    <a:pt x="1424" y="2401"/>
                  </a:lnTo>
                  <a:lnTo>
                    <a:pt x="2407" y="1424"/>
                  </a:lnTo>
                  <a:cubicBezTo>
                    <a:pt x="1789" y="1115"/>
                    <a:pt x="1288" y="613"/>
                    <a:pt x="9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4447690" y="4877646"/>
              <a:ext cx="383195" cy="383487"/>
            </a:xfrm>
            <a:custGeom>
              <a:avLst/>
              <a:gdLst/>
              <a:ahLst/>
              <a:cxnLst/>
              <a:rect l="l" t="t" r="r" b="b"/>
              <a:pathLst>
                <a:path w="6561" h="6566" extrusionOk="0">
                  <a:moveTo>
                    <a:pt x="3278" y="0"/>
                  </a:moveTo>
                  <a:cubicBezTo>
                    <a:pt x="1469" y="0"/>
                    <a:pt x="0" y="1469"/>
                    <a:pt x="0" y="3283"/>
                  </a:cubicBezTo>
                  <a:cubicBezTo>
                    <a:pt x="0" y="5091"/>
                    <a:pt x="1469" y="6565"/>
                    <a:pt x="3278" y="6565"/>
                  </a:cubicBezTo>
                  <a:cubicBezTo>
                    <a:pt x="5091" y="6565"/>
                    <a:pt x="6560" y="5091"/>
                    <a:pt x="6560" y="3283"/>
                  </a:cubicBezTo>
                  <a:cubicBezTo>
                    <a:pt x="6560" y="1469"/>
                    <a:pt x="5091" y="0"/>
                    <a:pt x="3278" y="0"/>
                  </a:cubicBezTo>
                  <a:close/>
                </a:path>
              </a:pathLst>
            </a:custGeom>
            <a:solidFill>
              <a:srgbClr val="394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4476660" y="4906907"/>
              <a:ext cx="324907" cy="324907"/>
            </a:xfrm>
            <a:custGeom>
              <a:avLst/>
              <a:gdLst/>
              <a:ahLst/>
              <a:cxnLst/>
              <a:rect l="l" t="t" r="r" b="b"/>
              <a:pathLst>
                <a:path w="5563" h="5563" extrusionOk="0">
                  <a:moveTo>
                    <a:pt x="2782" y="1"/>
                  </a:moveTo>
                  <a:cubicBezTo>
                    <a:pt x="1252" y="1"/>
                    <a:pt x="1" y="1247"/>
                    <a:pt x="1" y="2782"/>
                  </a:cubicBezTo>
                  <a:cubicBezTo>
                    <a:pt x="1" y="4311"/>
                    <a:pt x="1252" y="5563"/>
                    <a:pt x="2782" y="5563"/>
                  </a:cubicBezTo>
                  <a:cubicBezTo>
                    <a:pt x="4316" y="5563"/>
                    <a:pt x="5563" y="4311"/>
                    <a:pt x="5563" y="2782"/>
                  </a:cubicBezTo>
                  <a:cubicBezTo>
                    <a:pt x="5563" y="1247"/>
                    <a:pt x="4316" y="1"/>
                    <a:pt x="2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4506564" y="4995392"/>
              <a:ext cx="266035" cy="146772"/>
            </a:xfrm>
            <a:custGeom>
              <a:avLst/>
              <a:gdLst/>
              <a:ahLst/>
              <a:cxnLst/>
              <a:rect l="l" t="t" r="r" b="b"/>
              <a:pathLst>
                <a:path w="4555" h="2513" extrusionOk="0">
                  <a:moveTo>
                    <a:pt x="2275" y="0"/>
                  </a:moveTo>
                  <a:cubicBezTo>
                    <a:pt x="1069" y="0"/>
                    <a:pt x="127" y="1044"/>
                    <a:pt x="86" y="1089"/>
                  </a:cubicBezTo>
                  <a:cubicBezTo>
                    <a:pt x="0" y="1186"/>
                    <a:pt x="0" y="1327"/>
                    <a:pt x="86" y="1424"/>
                  </a:cubicBezTo>
                  <a:cubicBezTo>
                    <a:pt x="127" y="1469"/>
                    <a:pt x="1069" y="2513"/>
                    <a:pt x="2275" y="2513"/>
                  </a:cubicBezTo>
                  <a:cubicBezTo>
                    <a:pt x="3480" y="2513"/>
                    <a:pt x="4428" y="1469"/>
                    <a:pt x="4468" y="1424"/>
                  </a:cubicBezTo>
                  <a:cubicBezTo>
                    <a:pt x="4554" y="1327"/>
                    <a:pt x="4554" y="1186"/>
                    <a:pt x="4468" y="1089"/>
                  </a:cubicBezTo>
                  <a:cubicBezTo>
                    <a:pt x="4428" y="1044"/>
                    <a:pt x="3480" y="0"/>
                    <a:pt x="2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4639380" y="4995392"/>
              <a:ext cx="132930" cy="146772"/>
            </a:xfrm>
            <a:custGeom>
              <a:avLst/>
              <a:gdLst/>
              <a:ahLst/>
              <a:cxnLst/>
              <a:rect l="l" t="t" r="r" b="b"/>
              <a:pathLst>
                <a:path w="2276" h="2513" extrusionOk="0">
                  <a:moveTo>
                    <a:pt x="1" y="0"/>
                  </a:moveTo>
                  <a:lnTo>
                    <a:pt x="1" y="2513"/>
                  </a:lnTo>
                  <a:cubicBezTo>
                    <a:pt x="1201" y="2508"/>
                    <a:pt x="2148" y="1469"/>
                    <a:pt x="2189" y="1424"/>
                  </a:cubicBezTo>
                  <a:cubicBezTo>
                    <a:pt x="2275" y="1327"/>
                    <a:pt x="2275" y="1186"/>
                    <a:pt x="2189" y="1089"/>
                  </a:cubicBezTo>
                  <a:cubicBezTo>
                    <a:pt x="2148" y="1044"/>
                    <a:pt x="1201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4566606" y="4995684"/>
              <a:ext cx="146188" cy="146480"/>
            </a:xfrm>
            <a:custGeom>
              <a:avLst/>
              <a:gdLst/>
              <a:ahLst/>
              <a:cxnLst/>
              <a:rect l="l" t="t" r="r" b="b"/>
              <a:pathLst>
                <a:path w="2503" h="2508" extrusionOk="0">
                  <a:moveTo>
                    <a:pt x="1252" y="0"/>
                  </a:moveTo>
                  <a:cubicBezTo>
                    <a:pt x="558" y="0"/>
                    <a:pt x="1" y="563"/>
                    <a:pt x="1" y="1251"/>
                  </a:cubicBezTo>
                  <a:cubicBezTo>
                    <a:pt x="1" y="1945"/>
                    <a:pt x="558" y="2508"/>
                    <a:pt x="1252" y="2508"/>
                  </a:cubicBezTo>
                  <a:cubicBezTo>
                    <a:pt x="1941" y="2508"/>
                    <a:pt x="2503" y="1945"/>
                    <a:pt x="2503" y="1251"/>
                  </a:cubicBezTo>
                  <a:cubicBezTo>
                    <a:pt x="2503" y="563"/>
                    <a:pt x="1941" y="0"/>
                    <a:pt x="1252" y="0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4595575" y="5024946"/>
              <a:ext cx="87958" cy="87958"/>
            </a:xfrm>
            <a:custGeom>
              <a:avLst/>
              <a:gdLst/>
              <a:ahLst/>
              <a:cxnLst/>
              <a:rect l="l" t="t" r="r" b="b"/>
              <a:pathLst>
                <a:path w="1506" h="1506" extrusionOk="0">
                  <a:moveTo>
                    <a:pt x="756" y="1"/>
                  </a:moveTo>
                  <a:cubicBezTo>
                    <a:pt x="340" y="1"/>
                    <a:pt x="1" y="335"/>
                    <a:pt x="1" y="750"/>
                  </a:cubicBezTo>
                  <a:cubicBezTo>
                    <a:pt x="1" y="1166"/>
                    <a:pt x="340" y="1505"/>
                    <a:pt x="756" y="1505"/>
                  </a:cubicBezTo>
                  <a:cubicBezTo>
                    <a:pt x="1171" y="1505"/>
                    <a:pt x="1505" y="1166"/>
                    <a:pt x="1505" y="750"/>
                  </a:cubicBezTo>
                  <a:cubicBezTo>
                    <a:pt x="1505" y="335"/>
                    <a:pt x="1171" y="1"/>
                    <a:pt x="756" y="1"/>
                  </a:cubicBezTo>
                  <a:close/>
                </a:path>
              </a:pathLst>
            </a:custGeom>
            <a:solidFill>
              <a:srgbClr val="394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23"/>
          <p:cNvGrpSpPr/>
          <p:nvPr/>
        </p:nvGrpSpPr>
        <p:grpSpPr>
          <a:xfrm>
            <a:off x="7439595" y="3750869"/>
            <a:ext cx="505404" cy="499609"/>
            <a:chOff x="8977213" y="4055325"/>
            <a:chExt cx="630022" cy="610769"/>
          </a:xfrm>
        </p:grpSpPr>
        <p:sp>
          <p:nvSpPr>
            <p:cNvPr id="683" name="Google Shape;683;p23"/>
            <p:cNvSpPr/>
            <p:nvPr/>
          </p:nvSpPr>
          <p:spPr>
            <a:xfrm>
              <a:off x="8977213" y="4055325"/>
              <a:ext cx="383951" cy="378880"/>
            </a:xfrm>
            <a:custGeom>
              <a:avLst/>
              <a:gdLst/>
              <a:ahLst/>
              <a:cxnLst/>
              <a:rect l="l" t="t" r="r" b="b"/>
              <a:pathLst>
                <a:path w="5224" h="5155" extrusionOk="0">
                  <a:moveTo>
                    <a:pt x="351" y="1"/>
                  </a:moveTo>
                  <a:cubicBezTo>
                    <a:pt x="158" y="1"/>
                    <a:pt x="1" y="158"/>
                    <a:pt x="1" y="350"/>
                  </a:cubicBezTo>
                  <a:lnTo>
                    <a:pt x="1" y="4190"/>
                  </a:lnTo>
                  <a:cubicBezTo>
                    <a:pt x="1" y="4382"/>
                    <a:pt x="158" y="4539"/>
                    <a:pt x="351" y="4539"/>
                  </a:cubicBezTo>
                  <a:lnTo>
                    <a:pt x="705" y="4539"/>
                  </a:lnTo>
                  <a:cubicBezTo>
                    <a:pt x="761" y="4539"/>
                    <a:pt x="806" y="4585"/>
                    <a:pt x="806" y="4641"/>
                  </a:cubicBezTo>
                  <a:lnTo>
                    <a:pt x="806" y="5051"/>
                  </a:lnTo>
                  <a:cubicBezTo>
                    <a:pt x="806" y="5111"/>
                    <a:pt x="856" y="5154"/>
                    <a:pt x="909" y="5154"/>
                  </a:cubicBezTo>
                  <a:cubicBezTo>
                    <a:pt x="927" y="5154"/>
                    <a:pt x="946" y="5149"/>
                    <a:pt x="963" y="5137"/>
                  </a:cubicBezTo>
                  <a:lnTo>
                    <a:pt x="1896" y="4555"/>
                  </a:lnTo>
                  <a:cubicBezTo>
                    <a:pt x="1911" y="4544"/>
                    <a:pt x="1931" y="4539"/>
                    <a:pt x="1951" y="4539"/>
                  </a:cubicBezTo>
                  <a:lnTo>
                    <a:pt x="4879" y="4539"/>
                  </a:lnTo>
                  <a:cubicBezTo>
                    <a:pt x="5072" y="4539"/>
                    <a:pt x="5224" y="4382"/>
                    <a:pt x="5224" y="4190"/>
                  </a:cubicBezTo>
                  <a:lnTo>
                    <a:pt x="5224" y="350"/>
                  </a:lnTo>
                  <a:cubicBezTo>
                    <a:pt x="5224" y="158"/>
                    <a:pt x="5072" y="1"/>
                    <a:pt x="4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9223358" y="4285450"/>
              <a:ext cx="383877" cy="380644"/>
            </a:xfrm>
            <a:custGeom>
              <a:avLst/>
              <a:gdLst/>
              <a:ahLst/>
              <a:cxnLst/>
              <a:rect l="l" t="t" r="r" b="b"/>
              <a:pathLst>
                <a:path w="5223" h="5179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4291"/>
                  </a:lnTo>
                  <a:cubicBezTo>
                    <a:pt x="0" y="4427"/>
                    <a:pt x="112" y="4539"/>
                    <a:pt x="249" y="4539"/>
                  </a:cubicBezTo>
                  <a:lnTo>
                    <a:pt x="3278" y="4539"/>
                  </a:lnTo>
                  <a:cubicBezTo>
                    <a:pt x="3298" y="4539"/>
                    <a:pt x="3318" y="4544"/>
                    <a:pt x="3333" y="4554"/>
                  </a:cubicBezTo>
                  <a:lnTo>
                    <a:pt x="4311" y="5167"/>
                  </a:lnTo>
                  <a:cubicBezTo>
                    <a:pt x="4323" y="5175"/>
                    <a:pt x="4335" y="5178"/>
                    <a:pt x="4348" y="5178"/>
                  </a:cubicBezTo>
                  <a:cubicBezTo>
                    <a:pt x="4386" y="5178"/>
                    <a:pt x="4423" y="5147"/>
                    <a:pt x="4423" y="5101"/>
                  </a:cubicBezTo>
                  <a:lnTo>
                    <a:pt x="4423" y="4615"/>
                  </a:lnTo>
                  <a:cubicBezTo>
                    <a:pt x="4423" y="4569"/>
                    <a:pt x="4453" y="4539"/>
                    <a:pt x="4494" y="4539"/>
                  </a:cubicBezTo>
                  <a:lnTo>
                    <a:pt x="4879" y="4539"/>
                  </a:lnTo>
                  <a:cubicBezTo>
                    <a:pt x="5071" y="4539"/>
                    <a:pt x="5223" y="4382"/>
                    <a:pt x="5223" y="4189"/>
                  </a:cubicBezTo>
                  <a:lnTo>
                    <a:pt x="5223" y="350"/>
                  </a:lnTo>
                  <a:cubicBezTo>
                    <a:pt x="5223" y="157"/>
                    <a:pt x="5071" y="0"/>
                    <a:pt x="4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9342498" y="4327491"/>
              <a:ext cx="148244" cy="167574"/>
            </a:xfrm>
            <a:custGeom>
              <a:avLst/>
              <a:gdLst/>
              <a:ahLst/>
              <a:cxnLst/>
              <a:rect l="l" t="t" r="r" b="b"/>
              <a:pathLst>
                <a:path w="2017" h="2280" extrusionOk="0">
                  <a:moveTo>
                    <a:pt x="1003" y="1"/>
                  </a:moveTo>
                  <a:cubicBezTo>
                    <a:pt x="506" y="1"/>
                    <a:pt x="77" y="362"/>
                    <a:pt x="10" y="867"/>
                  </a:cubicBezTo>
                  <a:cubicBezTo>
                    <a:pt x="0" y="912"/>
                    <a:pt x="0" y="958"/>
                    <a:pt x="0" y="1003"/>
                  </a:cubicBezTo>
                  <a:cubicBezTo>
                    <a:pt x="0" y="1158"/>
                    <a:pt x="124" y="1279"/>
                    <a:pt x="275" y="1279"/>
                  </a:cubicBezTo>
                  <a:cubicBezTo>
                    <a:pt x="303" y="1279"/>
                    <a:pt x="331" y="1275"/>
                    <a:pt x="360" y="1267"/>
                  </a:cubicBezTo>
                  <a:cubicBezTo>
                    <a:pt x="476" y="1231"/>
                    <a:pt x="552" y="1125"/>
                    <a:pt x="552" y="1003"/>
                  </a:cubicBezTo>
                  <a:cubicBezTo>
                    <a:pt x="552" y="983"/>
                    <a:pt x="552" y="963"/>
                    <a:pt x="558" y="943"/>
                  </a:cubicBezTo>
                  <a:cubicBezTo>
                    <a:pt x="586" y="720"/>
                    <a:pt x="778" y="555"/>
                    <a:pt x="1001" y="555"/>
                  </a:cubicBezTo>
                  <a:cubicBezTo>
                    <a:pt x="1017" y="555"/>
                    <a:pt x="1033" y="556"/>
                    <a:pt x="1049" y="558"/>
                  </a:cubicBezTo>
                  <a:cubicBezTo>
                    <a:pt x="1262" y="578"/>
                    <a:pt x="1434" y="755"/>
                    <a:pt x="1449" y="973"/>
                  </a:cubicBezTo>
                  <a:cubicBezTo>
                    <a:pt x="1464" y="1186"/>
                    <a:pt x="1333" y="1373"/>
                    <a:pt x="1130" y="1434"/>
                  </a:cubicBezTo>
                  <a:cubicBezTo>
                    <a:pt x="887" y="1505"/>
                    <a:pt x="725" y="1723"/>
                    <a:pt x="725" y="1971"/>
                  </a:cubicBezTo>
                  <a:lnTo>
                    <a:pt x="725" y="2006"/>
                  </a:lnTo>
                  <a:cubicBezTo>
                    <a:pt x="725" y="2158"/>
                    <a:pt x="846" y="2280"/>
                    <a:pt x="1003" y="2280"/>
                  </a:cubicBezTo>
                  <a:cubicBezTo>
                    <a:pt x="1155" y="2280"/>
                    <a:pt x="1277" y="2158"/>
                    <a:pt x="1277" y="2006"/>
                  </a:cubicBezTo>
                  <a:lnTo>
                    <a:pt x="1277" y="1971"/>
                  </a:lnTo>
                  <a:cubicBezTo>
                    <a:pt x="1277" y="1971"/>
                    <a:pt x="1277" y="1966"/>
                    <a:pt x="1287" y="1966"/>
                  </a:cubicBezTo>
                  <a:cubicBezTo>
                    <a:pt x="1500" y="1900"/>
                    <a:pt x="1692" y="1768"/>
                    <a:pt x="1819" y="1581"/>
                  </a:cubicBezTo>
                  <a:cubicBezTo>
                    <a:pt x="1951" y="1394"/>
                    <a:pt x="2016" y="1161"/>
                    <a:pt x="2001" y="933"/>
                  </a:cubicBezTo>
                  <a:cubicBezTo>
                    <a:pt x="1986" y="700"/>
                    <a:pt x="1885" y="477"/>
                    <a:pt x="1718" y="304"/>
                  </a:cubicBezTo>
                  <a:cubicBezTo>
                    <a:pt x="1555" y="137"/>
                    <a:pt x="1333" y="31"/>
                    <a:pt x="1100" y="6"/>
                  </a:cubicBezTo>
                  <a:cubicBezTo>
                    <a:pt x="1067" y="2"/>
                    <a:pt x="1035" y="1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9394976" y="4536742"/>
              <a:ext cx="41012" cy="41379"/>
            </a:xfrm>
            <a:custGeom>
              <a:avLst/>
              <a:gdLst/>
              <a:ahLst/>
              <a:cxnLst/>
              <a:rect l="l" t="t" r="r" b="b"/>
              <a:pathLst>
                <a:path w="558" h="563" extrusionOk="0">
                  <a:moveTo>
                    <a:pt x="279" y="0"/>
                  </a:moveTo>
                  <a:cubicBezTo>
                    <a:pt x="127" y="0"/>
                    <a:pt x="1" y="127"/>
                    <a:pt x="1" y="284"/>
                  </a:cubicBezTo>
                  <a:cubicBezTo>
                    <a:pt x="1" y="436"/>
                    <a:pt x="127" y="563"/>
                    <a:pt x="279" y="563"/>
                  </a:cubicBezTo>
                  <a:cubicBezTo>
                    <a:pt x="436" y="563"/>
                    <a:pt x="558" y="436"/>
                    <a:pt x="558" y="284"/>
                  </a:cubicBezTo>
                  <a:cubicBezTo>
                    <a:pt x="558" y="127"/>
                    <a:pt x="436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9067321" y="4201294"/>
              <a:ext cx="41085" cy="41012"/>
            </a:xfrm>
            <a:custGeom>
              <a:avLst/>
              <a:gdLst/>
              <a:ahLst/>
              <a:cxnLst/>
              <a:rect l="l" t="t" r="r" b="b"/>
              <a:pathLst>
                <a:path w="559" h="558" extrusionOk="0">
                  <a:moveTo>
                    <a:pt x="279" y="0"/>
                  </a:moveTo>
                  <a:cubicBezTo>
                    <a:pt x="122" y="0"/>
                    <a:pt x="1" y="127"/>
                    <a:pt x="1" y="279"/>
                  </a:cubicBezTo>
                  <a:cubicBezTo>
                    <a:pt x="1" y="436"/>
                    <a:pt x="122" y="557"/>
                    <a:pt x="279" y="557"/>
                  </a:cubicBezTo>
                  <a:cubicBezTo>
                    <a:pt x="431" y="557"/>
                    <a:pt x="558" y="436"/>
                    <a:pt x="558" y="279"/>
                  </a:cubicBezTo>
                  <a:cubicBezTo>
                    <a:pt x="558" y="127"/>
                    <a:pt x="431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9149271" y="4201294"/>
              <a:ext cx="41012" cy="41012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279" y="0"/>
                  </a:moveTo>
                  <a:cubicBezTo>
                    <a:pt x="127" y="0"/>
                    <a:pt x="0" y="127"/>
                    <a:pt x="0" y="279"/>
                  </a:cubicBezTo>
                  <a:cubicBezTo>
                    <a:pt x="0" y="436"/>
                    <a:pt x="127" y="557"/>
                    <a:pt x="279" y="557"/>
                  </a:cubicBezTo>
                  <a:cubicBezTo>
                    <a:pt x="431" y="557"/>
                    <a:pt x="557" y="436"/>
                    <a:pt x="557" y="279"/>
                  </a:cubicBezTo>
                  <a:cubicBezTo>
                    <a:pt x="557" y="127"/>
                    <a:pt x="431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9231148" y="4201294"/>
              <a:ext cx="41012" cy="41012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279" y="0"/>
                  </a:moveTo>
                  <a:cubicBezTo>
                    <a:pt x="127" y="0"/>
                    <a:pt x="1" y="127"/>
                    <a:pt x="1" y="279"/>
                  </a:cubicBezTo>
                  <a:cubicBezTo>
                    <a:pt x="1" y="436"/>
                    <a:pt x="127" y="557"/>
                    <a:pt x="279" y="557"/>
                  </a:cubicBezTo>
                  <a:cubicBezTo>
                    <a:pt x="431" y="557"/>
                    <a:pt x="558" y="436"/>
                    <a:pt x="558" y="279"/>
                  </a:cubicBezTo>
                  <a:cubicBezTo>
                    <a:pt x="558" y="127"/>
                    <a:pt x="431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p23"/>
          <p:cNvGrpSpPr/>
          <p:nvPr/>
        </p:nvGrpSpPr>
        <p:grpSpPr>
          <a:xfrm>
            <a:off x="7476518" y="1985275"/>
            <a:ext cx="431564" cy="431564"/>
            <a:chOff x="10534080" y="1861650"/>
            <a:chExt cx="431564" cy="431564"/>
          </a:xfrm>
        </p:grpSpPr>
        <p:sp>
          <p:nvSpPr>
            <p:cNvPr id="691" name="Google Shape;691;p23"/>
            <p:cNvSpPr/>
            <p:nvPr/>
          </p:nvSpPr>
          <p:spPr>
            <a:xfrm>
              <a:off x="10922449" y="2236575"/>
              <a:ext cx="12838" cy="43146"/>
            </a:xfrm>
            <a:custGeom>
              <a:avLst/>
              <a:gdLst/>
              <a:ahLst/>
              <a:cxnLst/>
              <a:rect l="l" t="t" r="r" b="b"/>
              <a:pathLst>
                <a:path w="255" h="857" extrusionOk="0">
                  <a:moveTo>
                    <a:pt x="128" y="0"/>
                  </a:moveTo>
                  <a:cubicBezTo>
                    <a:pt x="57" y="5"/>
                    <a:pt x="1" y="66"/>
                    <a:pt x="1" y="132"/>
                  </a:cubicBezTo>
                  <a:lnTo>
                    <a:pt x="1" y="724"/>
                  </a:lnTo>
                  <a:cubicBezTo>
                    <a:pt x="1" y="795"/>
                    <a:pt x="57" y="856"/>
                    <a:pt x="128" y="856"/>
                  </a:cubicBezTo>
                  <a:cubicBezTo>
                    <a:pt x="130" y="856"/>
                    <a:pt x="133" y="856"/>
                    <a:pt x="136" y="856"/>
                  </a:cubicBezTo>
                  <a:cubicBezTo>
                    <a:pt x="203" y="856"/>
                    <a:pt x="254" y="798"/>
                    <a:pt x="254" y="735"/>
                  </a:cubicBezTo>
                  <a:lnTo>
                    <a:pt x="254" y="127"/>
                  </a:lnTo>
                  <a:cubicBezTo>
                    <a:pt x="254" y="56"/>
                    <a:pt x="199" y="0"/>
                    <a:pt x="128" y="0"/>
                  </a:cubicBezTo>
                  <a:close/>
                </a:path>
              </a:pathLst>
            </a:custGeom>
            <a:solidFill>
              <a:srgbClr val="4070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10534080" y="2247752"/>
              <a:ext cx="322913" cy="45462"/>
            </a:xfrm>
            <a:custGeom>
              <a:avLst/>
              <a:gdLst/>
              <a:ahLst/>
              <a:cxnLst/>
              <a:rect l="l" t="t" r="r" b="b"/>
              <a:pathLst>
                <a:path w="6414" h="903" extrusionOk="0">
                  <a:moveTo>
                    <a:pt x="0" y="1"/>
                  </a:moveTo>
                  <a:lnTo>
                    <a:pt x="0" y="553"/>
                  </a:lnTo>
                  <a:cubicBezTo>
                    <a:pt x="0" y="746"/>
                    <a:pt x="157" y="903"/>
                    <a:pt x="350" y="903"/>
                  </a:cubicBezTo>
                  <a:lnTo>
                    <a:pt x="6064" y="903"/>
                  </a:lnTo>
                  <a:cubicBezTo>
                    <a:pt x="6256" y="903"/>
                    <a:pt x="6413" y="746"/>
                    <a:pt x="6413" y="553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10534080" y="2219710"/>
              <a:ext cx="322913" cy="45713"/>
            </a:xfrm>
            <a:custGeom>
              <a:avLst/>
              <a:gdLst/>
              <a:ahLst/>
              <a:cxnLst/>
              <a:rect l="l" t="t" r="r" b="b"/>
              <a:pathLst>
                <a:path w="6414" h="908" extrusionOk="0">
                  <a:moveTo>
                    <a:pt x="0" y="1"/>
                  </a:moveTo>
                  <a:lnTo>
                    <a:pt x="0" y="558"/>
                  </a:lnTo>
                  <a:cubicBezTo>
                    <a:pt x="0" y="750"/>
                    <a:pt x="157" y="907"/>
                    <a:pt x="350" y="907"/>
                  </a:cubicBezTo>
                  <a:lnTo>
                    <a:pt x="6064" y="907"/>
                  </a:lnTo>
                  <a:cubicBezTo>
                    <a:pt x="6256" y="907"/>
                    <a:pt x="6413" y="750"/>
                    <a:pt x="6413" y="558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10534080" y="1884356"/>
              <a:ext cx="322913" cy="59961"/>
            </a:xfrm>
            <a:custGeom>
              <a:avLst/>
              <a:gdLst/>
              <a:ahLst/>
              <a:cxnLst/>
              <a:rect l="l" t="t" r="r" b="b"/>
              <a:pathLst>
                <a:path w="6414" h="1191" extrusionOk="0">
                  <a:moveTo>
                    <a:pt x="350" y="0"/>
                  </a:moveTo>
                  <a:cubicBezTo>
                    <a:pt x="157" y="0"/>
                    <a:pt x="0" y="157"/>
                    <a:pt x="0" y="350"/>
                  </a:cubicBezTo>
                  <a:lnTo>
                    <a:pt x="0" y="1191"/>
                  </a:lnTo>
                  <a:lnTo>
                    <a:pt x="6413" y="1191"/>
                  </a:lnTo>
                  <a:lnTo>
                    <a:pt x="6413" y="350"/>
                  </a:lnTo>
                  <a:cubicBezTo>
                    <a:pt x="6413" y="157"/>
                    <a:pt x="6256" y="0"/>
                    <a:pt x="6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10534080" y="1944268"/>
              <a:ext cx="322913" cy="293360"/>
            </a:xfrm>
            <a:custGeom>
              <a:avLst/>
              <a:gdLst/>
              <a:ahLst/>
              <a:cxnLst/>
              <a:rect l="l" t="t" r="r" b="b"/>
              <a:pathLst>
                <a:path w="6414" h="5827" extrusionOk="0">
                  <a:moveTo>
                    <a:pt x="0" y="1"/>
                  </a:moveTo>
                  <a:lnTo>
                    <a:pt x="0" y="5477"/>
                  </a:lnTo>
                  <a:cubicBezTo>
                    <a:pt x="0" y="5669"/>
                    <a:pt x="157" y="5826"/>
                    <a:pt x="350" y="5826"/>
                  </a:cubicBezTo>
                  <a:lnTo>
                    <a:pt x="6064" y="5826"/>
                  </a:lnTo>
                  <a:cubicBezTo>
                    <a:pt x="6256" y="5826"/>
                    <a:pt x="6413" y="5669"/>
                    <a:pt x="6413" y="5477"/>
                  </a:cubicBezTo>
                  <a:lnTo>
                    <a:pt x="64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10783494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2" y="902"/>
                  </a:cubicBezTo>
                  <a:lnTo>
                    <a:pt x="380" y="902"/>
                  </a:lnTo>
                  <a:cubicBezTo>
                    <a:pt x="476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6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10715124" y="1861650"/>
              <a:ext cx="28093" cy="45462"/>
            </a:xfrm>
            <a:custGeom>
              <a:avLst/>
              <a:gdLst/>
              <a:ahLst/>
              <a:cxnLst/>
              <a:rect l="l" t="t" r="r" b="b"/>
              <a:pathLst>
                <a:path w="558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8" y="826"/>
                    <a:pt x="558" y="730"/>
                  </a:cubicBezTo>
                  <a:lnTo>
                    <a:pt x="558" y="173"/>
                  </a:lnTo>
                  <a:cubicBezTo>
                    <a:pt x="558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1064781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3" y="1"/>
                  </a:moveTo>
                  <a:cubicBezTo>
                    <a:pt x="81" y="1"/>
                    <a:pt x="0" y="77"/>
                    <a:pt x="0" y="173"/>
                  </a:cubicBezTo>
                  <a:lnTo>
                    <a:pt x="0" y="730"/>
                  </a:lnTo>
                  <a:cubicBezTo>
                    <a:pt x="0" y="826"/>
                    <a:pt x="76" y="902"/>
                    <a:pt x="173" y="902"/>
                  </a:cubicBezTo>
                  <a:lnTo>
                    <a:pt x="380" y="902"/>
                  </a:lnTo>
                  <a:cubicBezTo>
                    <a:pt x="477" y="902"/>
                    <a:pt x="552" y="826"/>
                    <a:pt x="552" y="730"/>
                  </a:cubicBezTo>
                  <a:lnTo>
                    <a:pt x="552" y="173"/>
                  </a:lnTo>
                  <a:cubicBezTo>
                    <a:pt x="552" y="77"/>
                    <a:pt x="477" y="1"/>
                    <a:pt x="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10579442" y="1861650"/>
              <a:ext cx="27841" cy="45462"/>
            </a:xfrm>
            <a:custGeom>
              <a:avLst/>
              <a:gdLst/>
              <a:ahLst/>
              <a:cxnLst/>
              <a:rect l="l" t="t" r="r" b="b"/>
              <a:pathLst>
                <a:path w="553" h="903" extrusionOk="0">
                  <a:moveTo>
                    <a:pt x="178" y="1"/>
                  </a:moveTo>
                  <a:cubicBezTo>
                    <a:pt x="82" y="1"/>
                    <a:pt x="1" y="77"/>
                    <a:pt x="1" y="173"/>
                  </a:cubicBezTo>
                  <a:lnTo>
                    <a:pt x="1" y="730"/>
                  </a:lnTo>
                  <a:cubicBezTo>
                    <a:pt x="1" y="826"/>
                    <a:pt x="82" y="902"/>
                    <a:pt x="178" y="902"/>
                  </a:cubicBezTo>
                  <a:lnTo>
                    <a:pt x="381" y="902"/>
                  </a:lnTo>
                  <a:cubicBezTo>
                    <a:pt x="477" y="902"/>
                    <a:pt x="553" y="826"/>
                    <a:pt x="553" y="730"/>
                  </a:cubicBezTo>
                  <a:lnTo>
                    <a:pt x="553" y="173"/>
                  </a:lnTo>
                  <a:cubicBezTo>
                    <a:pt x="553" y="77"/>
                    <a:pt x="477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10900800" y="1881033"/>
              <a:ext cx="56386" cy="42139"/>
            </a:xfrm>
            <a:custGeom>
              <a:avLst/>
              <a:gdLst/>
              <a:ahLst/>
              <a:cxnLst/>
              <a:rect l="l" t="t" r="r" b="b"/>
              <a:pathLst>
                <a:path w="1120" h="837" extrusionOk="0">
                  <a:moveTo>
                    <a:pt x="345" y="1"/>
                  </a:moveTo>
                  <a:cubicBezTo>
                    <a:pt x="152" y="1"/>
                    <a:pt x="0" y="158"/>
                    <a:pt x="0" y="350"/>
                  </a:cubicBezTo>
                  <a:lnTo>
                    <a:pt x="0" y="836"/>
                  </a:lnTo>
                  <a:lnTo>
                    <a:pt x="1120" y="836"/>
                  </a:lnTo>
                  <a:lnTo>
                    <a:pt x="1120" y="350"/>
                  </a:lnTo>
                  <a:cubicBezTo>
                    <a:pt x="1120" y="158"/>
                    <a:pt x="963" y="1"/>
                    <a:pt x="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10900800" y="1950913"/>
              <a:ext cx="56386" cy="308313"/>
            </a:xfrm>
            <a:custGeom>
              <a:avLst/>
              <a:gdLst/>
              <a:ahLst/>
              <a:cxnLst/>
              <a:rect l="l" t="t" r="r" b="b"/>
              <a:pathLst>
                <a:path w="1120" h="6124" extrusionOk="0">
                  <a:moveTo>
                    <a:pt x="0" y="1"/>
                  </a:moveTo>
                  <a:lnTo>
                    <a:pt x="0" y="5198"/>
                  </a:lnTo>
                  <a:cubicBezTo>
                    <a:pt x="0" y="5330"/>
                    <a:pt x="36" y="5461"/>
                    <a:pt x="107" y="5573"/>
                  </a:cubicBezTo>
                  <a:lnTo>
                    <a:pt x="411" y="6044"/>
                  </a:lnTo>
                  <a:cubicBezTo>
                    <a:pt x="446" y="6097"/>
                    <a:pt x="503" y="6124"/>
                    <a:pt x="560" y="6124"/>
                  </a:cubicBezTo>
                  <a:cubicBezTo>
                    <a:pt x="616" y="6124"/>
                    <a:pt x="672" y="6097"/>
                    <a:pt x="705" y="6044"/>
                  </a:cubicBezTo>
                  <a:lnTo>
                    <a:pt x="1008" y="5573"/>
                  </a:lnTo>
                  <a:cubicBezTo>
                    <a:pt x="1079" y="5461"/>
                    <a:pt x="1120" y="5330"/>
                    <a:pt x="1120" y="5198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10892392" y="1923122"/>
              <a:ext cx="73252" cy="27841"/>
            </a:xfrm>
            <a:custGeom>
              <a:avLst/>
              <a:gdLst/>
              <a:ahLst/>
              <a:cxnLst/>
              <a:rect l="l" t="t" r="r" b="b"/>
              <a:pathLst>
                <a:path w="1455" h="553" extrusionOk="0">
                  <a:moveTo>
                    <a:pt x="137" y="0"/>
                  </a:moveTo>
                  <a:cubicBezTo>
                    <a:pt x="61" y="0"/>
                    <a:pt x="0" y="61"/>
                    <a:pt x="0" y="142"/>
                  </a:cubicBezTo>
                  <a:lnTo>
                    <a:pt x="0" y="416"/>
                  </a:lnTo>
                  <a:cubicBezTo>
                    <a:pt x="0" y="492"/>
                    <a:pt x="61" y="553"/>
                    <a:pt x="137" y="553"/>
                  </a:cubicBezTo>
                  <a:lnTo>
                    <a:pt x="1317" y="553"/>
                  </a:lnTo>
                  <a:cubicBezTo>
                    <a:pt x="1393" y="553"/>
                    <a:pt x="1454" y="492"/>
                    <a:pt x="1454" y="416"/>
                  </a:cubicBezTo>
                  <a:lnTo>
                    <a:pt x="1454" y="142"/>
                  </a:lnTo>
                  <a:cubicBezTo>
                    <a:pt x="1454" y="61"/>
                    <a:pt x="1393" y="0"/>
                    <a:pt x="1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10616698" y="1988169"/>
              <a:ext cx="201531" cy="12536"/>
            </a:xfrm>
            <a:custGeom>
              <a:avLst/>
              <a:gdLst/>
              <a:ahLst/>
              <a:cxnLst/>
              <a:rect l="l" t="t" r="r" b="b"/>
              <a:pathLst>
                <a:path w="4003" h="249" extrusionOk="0">
                  <a:moveTo>
                    <a:pt x="137" y="0"/>
                  </a:moveTo>
                  <a:cubicBezTo>
                    <a:pt x="61" y="0"/>
                    <a:pt x="0" y="61"/>
                    <a:pt x="5" y="137"/>
                  </a:cubicBezTo>
                  <a:cubicBezTo>
                    <a:pt x="16" y="203"/>
                    <a:pt x="71" y="248"/>
                    <a:pt x="137" y="248"/>
                  </a:cubicBezTo>
                  <a:lnTo>
                    <a:pt x="3865" y="248"/>
                  </a:lnTo>
                  <a:cubicBezTo>
                    <a:pt x="3941" y="248"/>
                    <a:pt x="4002" y="183"/>
                    <a:pt x="3992" y="107"/>
                  </a:cubicBezTo>
                  <a:cubicBezTo>
                    <a:pt x="3987" y="46"/>
                    <a:pt x="3926" y="0"/>
                    <a:pt x="3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10572847" y="2058049"/>
              <a:ext cx="245382" cy="12788"/>
            </a:xfrm>
            <a:custGeom>
              <a:avLst/>
              <a:gdLst/>
              <a:ahLst/>
              <a:cxnLst/>
              <a:rect l="l" t="t" r="r" b="b"/>
              <a:pathLst>
                <a:path w="4874" h="254" extrusionOk="0">
                  <a:moveTo>
                    <a:pt x="137" y="0"/>
                  </a:moveTo>
                  <a:cubicBezTo>
                    <a:pt x="61" y="0"/>
                    <a:pt x="0" y="66"/>
                    <a:pt x="5" y="142"/>
                  </a:cubicBezTo>
                  <a:cubicBezTo>
                    <a:pt x="15" y="203"/>
                    <a:pt x="71" y="253"/>
                    <a:pt x="137" y="253"/>
                  </a:cubicBezTo>
                  <a:lnTo>
                    <a:pt x="4736" y="253"/>
                  </a:lnTo>
                  <a:cubicBezTo>
                    <a:pt x="4812" y="253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10572847" y="2022555"/>
              <a:ext cx="245382" cy="12838"/>
            </a:xfrm>
            <a:custGeom>
              <a:avLst/>
              <a:gdLst/>
              <a:ahLst/>
              <a:cxnLst/>
              <a:rect l="l" t="t" r="r" b="b"/>
              <a:pathLst>
                <a:path w="4874" h="255" extrusionOk="0">
                  <a:moveTo>
                    <a:pt x="137" y="1"/>
                  </a:moveTo>
                  <a:cubicBezTo>
                    <a:pt x="61" y="1"/>
                    <a:pt x="0" y="67"/>
                    <a:pt x="5" y="143"/>
                  </a:cubicBezTo>
                  <a:cubicBezTo>
                    <a:pt x="15" y="209"/>
                    <a:pt x="71" y="254"/>
                    <a:pt x="137" y="254"/>
                  </a:cubicBezTo>
                  <a:lnTo>
                    <a:pt x="4736" y="254"/>
                  </a:lnTo>
                  <a:cubicBezTo>
                    <a:pt x="4812" y="254"/>
                    <a:pt x="4873" y="188"/>
                    <a:pt x="4863" y="112"/>
                  </a:cubicBezTo>
                  <a:cubicBezTo>
                    <a:pt x="4858" y="47"/>
                    <a:pt x="4797" y="1"/>
                    <a:pt x="4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10572847" y="2093493"/>
              <a:ext cx="245382" cy="12536"/>
            </a:xfrm>
            <a:custGeom>
              <a:avLst/>
              <a:gdLst/>
              <a:ahLst/>
              <a:cxnLst/>
              <a:rect l="l" t="t" r="r" b="b"/>
              <a:pathLst>
                <a:path w="4874" h="249" extrusionOk="0">
                  <a:moveTo>
                    <a:pt x="137" y="0"/>
                  </a:moveTo>
                  <a:cubicBezTo>
                    <a:pt x="61" y="0"/>
                    <a:pt x="0" y="61"/>
                    <a:pt x="5" y="142"/>
                  </a:cubicBezTo>
                  <a:cubicBezTo>
                    <a:pt x="15" y="203"/>
                    <a:pt x="71" y="248"/>
                    <a:pt x="137" y="248"/>
                  </a:cubicBezTo>
                  <a:lnTo>
                    <a:pt x="4736" y="248"/>
                  </a:lnTo>
                  <a:cubicBezTo>
                    <a:pt x="4812" y="248"/>
                    <a:pt x="4873" y="188"/>
                    <a:pt x="4863" y="112"/>
                  </a:cubicBezTo>
                  <a:cubicBezTo>
                    <a:pt x="4858" y="46"/>
                    <a:pt x="4797" y="0"/>
                    <a:pt x="4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7" name="Google Shape;707;p23"/>
          <p:cNvGrpSpPr/>
          <p:nvPr/>
        </p:nvGrpSpPr>
        <p:grpSpPr>
          <a:xfrm>
            <a:off x="4426254" y="1909769"/>
            <a:ext cx="478771" cy="582603"/>
            <a:chOff x="4285650" y="1707483"/>
            <a:chExt cx="572692" cy="661072"/>
          </a:xfrm>
        </p:grpSpPr>
        <p:sp>
          <p:nvSpPr>
            <p:cNvPr id="708" name="Google Shape;708;p23"/>
            <p:cNvSpPr/>
            <p:nvPr/>
          </p:nvSpPr>
          <p:spPr>
            <a:xfrm>
              <a:off x="4329799" y="1862044"/>
              <a:ext cx="484396" cy="484396"/>
            </a:xfrm>
            <a:custGeom>
              <a:avLst/>
              <a:gdLst/>
              <a:ahLst/>
              <a:cxnLst/>
              <a:rect l="l" t="t" r="r" b="b"/>
              <a:pathLst>
                <a:path w="5892" h="5892" extrusionOk="0">
                  <a:moveTo>
                    <a:pt x="2949" y="0"/>
                  </a:moveTo>
                  <a:cubicBezTo>
                    <a:pt x="1318" y="0"/>
                    <a:pt x="1" y="1317"/>
                    <a:pt x="1" y="2943"/>
                  </a:cubicBezTo>
                  <a:cubicBezTo>
                    <a:pt x="1" y="4569"/>
                    <a:pt x="1318" y="5892"/>
                    <a:pt x="2949" y="5892"/>
                  </a:cubicBezTo>
                  <a:cubicBezTo>
                    <a:pt x="4575" y="5892"/>
                    <a:pt x="5892" y="4569"/>
                    <a:pt x="5892" y="2943"/>
                  </a:cubicBezTo>
                  <a:cubicBezTo>
                    <a:pt x="5892" y="1317"/>
                    <a:pt x="4575" y="0"/>
                    <a:pt x="2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4307765" y="1839929"/>
              <a:ext cx="528544" cy="528626"/>
            </a:xfrm>
            <a:custGeom>
              <a:avLst/>
              <a:gdLst/>
              <a:ahLst/>
              <a:cxnLst/>
              <a:rect l="l" t="t" r="r" b="b"/>
              <a:pathLst>
                <a:path w="6429" h="6430" extrusionOk="0">
                  <a:moveTo>
                    <a:pt x="2401" y="659"/>
                  </a:moveTo>
                  <a:cubicBezTo>
                    <a:pt x="2259" y="918"/>
                    <a:pt x="2143" y="1237"/>
                    <a:pt x="2057" y="1607"/>
                  </a:cubicBezTo>
                  <a:lnTo>
                    <a:pt x="1074" y="1607"/>
                  </a:lnTo>
                  <a:cubicBezTo>
                    <a:pt x="1150" y="1505"/>
                    <a:pt x="1231" y="1409"/>
                    <a:pt x="1322" y="1318"/>
                  </a:cubicBezTo>
                  <a:cubicBezTo>
                    <a:pt x="1631" y="1014"/>
                    <a:pt x="1996" y="786"/>
                    <a:pt x="2401" y="659"/>
                  </a:cubicBezTo>
                  <a:close/>
                  <a:moveTo>
                    <a:pt x="3217" y="533"/>
                  </a:moveTo>
                  <a:cubicBezTo>
                    <a:pt x="3232" y="533"/>
                    <a:pt x="3283" y="553"/>
                    <a:pt x="3354" y="629"/>
                  </a:cubicBezTo>
                  <a:cubicBezTo>
                    <a:pt x="3430" y="705"/>
                    <a:pt x="3546" y="857"/>
                    <a:pt x="3668" y="1146"/>
                  </a:cubicBezTo>
                  <a:cubicBezTo>
                    <a:pt x="3728" y="1287"/>
                    <a:pt x="3779" y="1439"/>
                    <a:pt x="3825" y="1607"/>
                  </a:cubicBezTo>
                  <a:lnTo>
                    <a:pt x="2609" y="1607"/>
                  </a:lnTo>
                  <a:cubicBezTo>
                    <a:pt x="2655" y="1439"/>
                    <a:pt x="2705" y="1287"/>
                    <a:pt x="2761" y="1146"/>
                  </a:cubicBezTo>
                  <a:cubicBezTo>
                    <a:pt x="2883" y="857"/>
                    <a:pt x="2999" y="705"/>
                    <a:pt x="3075" y="629"/>
                  </a:cubicBezTo>
                  <a:cubicBezTo>
                    <a:pt x="3146" y="553"/>
                    <a:pt x="3197" y="533"/>
                    <a:pt x="3217" y="533"/>
                  </a:cubicBezTo>
                  <a:close/>
                  <a:moveTo>
                    <a:pt x="4027" y="659"/>
                  </a:moveTo>
                  <a:cubicBezTo>
                    <a:pt x="4433" y="786"/>
                    <a:pt x="4802" y="1014"/>
                    <a:pt x="5111" y="1318"/>
                  </a:cubicBezTo>
                  <a:cubicBezTo>
                    <a:pt x="5197" y="1409"/>
                    <a:pt x="5284" y="1505"/>
                    <a:pt x="5360" y="1607"/>
                  </a:cubicBezTo>
                  <a:lnTo>
                    <a:pt x="4377" y="1607"/>
                  </a:lnTo>
                  <a:cubicBezTo>
                    <a:pt x="4286" y="1237"/>
                    <a:pt x="4169" y="918"/>
                    <a:pt x="4027" y="659"/>
                  </a:cubicBezTo>
                  <a:close/>
                  <a:moveTo>
                    <a:pt x="1950" y="2144"/>
                  </a:moveTo>
                  <a:cubicBezTo>
                    <a:pt x="1905" y="2478"/>
                    <a:pt x="1874" y="2838"/>
                    <a:pt x="1874" y="3212"/>
                  </a:cubicBezTo>
                  <a:cubicBezTo>
                    <a:pt x="1874" y="3587"/>
                    <a:pt x="1905" y="3952"/>
                    <a:pt x="1950" y="4286"/>
                  </a:cubicBezTo>
                  <a:lnTo>
                    <a:pt x="760" y="4286"/>
                  </a:lnTo>
                  <a:cubicBezTo>
                    <a:pt x="613" y="3952"/>
                    <a:pt x="537" y="3587"/>
                    <a:pt x="537" y="3212"/>
                  </a:cubicBezTo>
                  <a:cubicBezTo>
                    <a:pt x="537" y="2838"/>
                    <a:pt x="613" y="2478"/>
                    <a:pt x="760" y="2144"/>
                  </a:cubicBezTo>
                  <a:close/>
                  <a:moveTo>
                    <a:pt x="3936" y="2144"/>
                  </a:moveTo>
                  <a:cubicBezTo>
                    <a:pt x="3992" y="2478"/>
                    <a:pt x="4017" y="2843"/>
                    <a:pt x="4017" y="3212"/>
                  </a:cubicBezTo>
                  <a:cubicBezTo>
                    <a:pt x="4017" y="3582"/>
                    <a:pt x="3992" y="3947"/>
                    <a:pt x="3936" y="4286"/>
                  </a:cubicBezTo>
                  <a:lnTo>
                    <a:pt x="2492" y="4286"/>
                  </a:lnTo>
                  <a:cubicBezTo>
                    <a:pt x="2442" y="3947"/>
                    <a:pt x="2411" y="3582"/>
                    <a:pt x="2411" y="3212"/>
                  </a:cubicBezTo>
                  <a:cubicBezTo>
                    <a:pt x="2411" y="2843"/>
                    <a:pt x="2442" y="2478"/>
                    <a:pt x="2492" y="2144"/>
                  </a:cubicBezTo>
                  <a:close/>
                  <a:moveTo>
                    <a:pt x="5674" y="2144"/>
                  </a:moveTo>
                  <a:cubicBezTo>
                    <a:pt x="5815" y="2478"/>
                    <a:pt x="5891" y="2838"/>
                    <a:pt x="5891" y="3212"/>
                  </a:cubicBezTo>
                  <a:cubicBezTo>
                    <a:pt x="5891" y="3587"/>
                    <a:pt x="5815" y="3952"/>
                    <a:pt x="5674" y="4286"/>
                  </a:cubicBezTo>
                  <a:lnTo>
                    <a:pt x="4478" y="4286"/>
                  </a:lnTo>
                  <a:cubicBezTo>
                    <a:pt x="4529" y="3952"/>
                    <a:pt x="4554" y="3587"/>
                    <a:pt x="4554" y="3212"/>
                  </a:cubicBezTo>
                  <a:cubicBezTo>
                    <a:pt x="4554" y="2838"/>
                    <a:pt x="4529" y="2478"/>
                    <a:pt x="4478" y="2144"/>
                  </a:cubicBezTo>
                  <a:close/>
                  <a:moveTo>
                    <a:pt x="2057" y="4818"/>
                  </a:moveTo>
                  <a:cubicBezTo>
                    <a:pt x="2143" y="5188"/>
                    <a:pt x="2259" y="5507"/>
                    <a:pt x="2401" y="5765"/>
                  </a:cubicBezTo>
                  <a:cubicBezTo>
                    <a:pt x="1996" y="5639"/>
                    <a:pt x="1631" y="5416"/>
                    <a:pt x="1322" y="5107"/>
                  </a:cubicBezTo>
                  <a:cubicBezTo>
                    <a:pt x="1231" y="5016"/>
                    <a:pt x="1150" y="4919"/>
                    <a:pt x="1074" y="4818"/>
                  </a:cubicBezTo>
                  <a:close/>
                  <a:moveTo>
                    <a:pt x="5360" y="4818"/>
                  </a:moveTo>
                  <a:cubicBezTo>
                    <a:pt x="5284" y="4919"/>
                    <a:pt x="5197" y="5016"/>
                    <a:pt x="5111" y="5107"/>
                  </a:cubicBezTo>
                  <a:cubicBezTo>
                    <a:pt x="4802" y="5416"/>
                    <a:pt x="4433" y="5639"/>
                    <a:pt x="4027" y="5765"/>
                  </a:cubicBezTo>
                  <a:cubicBezTo>
                    <a:pt x="4169" y="5507"/>
                    <a:pt x="4286" y="5188"/>
                    <a:pt x="4377" y="4818"/>
                  </a:cubicBezTo>
                  <a:close/>
                  <a:moveTo>
                    <a:pt x="3825" y="4818"/>
                  </a:moveTo>
                  <a:cubicBezTo>
                    <a:pt x="3779" y="4985"/>
                    <a:pt x="3728" y="5142"/>
                    <a:pt x="3668" y="5279"/>
                  </a:cubicBezTo>
                  <a:cubicBezTo>
                    <a:pt x="3546" y="5568"/>
                    <a:pt x="3430" y="5720"/>
                    <a:pt x="3354" y="5801"/>
                  </a:cubicBezTo>
                  <a:cubicBezTo>
                    <a:pt x="3283" y="5872"/>
                    <a:pt x="3232" y="5892"/>
                    <a:pt x="3217" y="5892"/>
                  </a:cubicBezTo>
                  <a:cubicBezTo>
                    <a:pt x="3197" y="5892"/>
                    <a:pt x="3146" y="5872"/>
                    <a:pt x="3075" y="5801"/>
                  </a:cubicBezTo>
                  <a:cubicBezTo>
                    <a:pt x="2999" y="5720"/>
                    <a:pt x="2883" y="5568"/>
                    <a:pt x="2761" y="5279"/>
                  </a:cubicBezTo>
                  <a:cubicBezTo>
                    <a:pt x="2705" y="5142"/>
                    <a:pt x="2655" y="4985"/>
                    <a:pt x="2609" y="4818"/>
                  </a:cubicBezTo>
                  <a:close/>
                  <a:moveTo>
                    <a:pt x="3217" y="1"/>
                  </a:moveTo>
                  <a:cubicBezTo>
                    <a:pt x="1439" y="1"/>
                    <a:pt x="0" y="1439"/>
                    <a:pt x="0" y="3212"/>
                  </a:cubicBezTo>
                  <a:cubicBezTo>
                    <a:pt x="0" y="4990"/>
                    <a:pt x="1439" y="6429"/>
                    <a:pt x="3217" y="6429"/>
                  </a:cubicBezTo>
                  <a:cubicBezTo>
                    <a:pt x="4990" y="6429"/>
                    <a:pt x="6428" y="4990"/>
                    <a:pt x="6428" y="3212"/>
                  </a:cubicBezTo>
                  <a:cubicBezTo>
                    <a:pt x="6428" y="1439"/>
                    <a:pt x="4990" y="1"/>
                    <a:pt x="3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3"/>
            <p:cNvSpPr/>
            <p:nvPr/>
          </p:nvSpPr>
          <p:spPr>
            <a:xfrm>
              <a:off x="4516835" y="1883667"/>
              <a:ext cx="110822" cy="57138"/>
            </a:xfrm>
            <a:custGeom>
              <a:avLst/>
              <a:gdLst/>
              <a:ahLst/>
              <a:cxnLst/>
              <a:rect l="l" t="t" r="r" b="b"/>
              <a:pathLst>
                <a:path w="1348" h="695" extrusionOk="0">
                  <a:moveTo>
                    <a:pt x="674" y="1"/>
                  </a:moveTo>
                  <a:cubicBezTo>
                    <a:pt x="456" y="1"/>
                    <a:pt x="253" y="87"/>
                    <a:pt x="106" y="239"/>
                  </a:cubicBezTo>
                  <a:cubicBezTo>
                    <a:pt x="0" y="345"/>
                    <a:pt x="0" y="512"/>
                    <a:pt x="106" y="619"/>
                  </a:cubicBezTo>
                  <a:cubicBezTo>
                    <a:pt x="157" y="669"/>
                    <a:pt x="226" y="695"/>
                    <a:pt x="294" y="695"/>
                  </a:cubicBezTo>
                  <a:cubicBezTo>
                    <a:pt x="362" y="695"/>
                    <a:pt x="431" y="669"/>
                    <a:pt x="481" y="619"/>
                  </a:cubicBezTo>
                  <a:cubicBezTo>
                    <a:pt x="532" y="568"/>
                    <a:pt x="603" y="538"/>
                    <a:pt x="674" y="538"/>
                  </a:cubicBezTo>
                  <a:cubicBezTo>
                    <a:pt x="745" y="538"/>
                    <a:pt x="811" y="568"/>
                    <a:pt x="861" y="619"/>
                  </a:cubicBezTo>
                  <a:cubicBezTo>
                    <a:pt x="912" y="669"/>
                    <a:pt x="983" y="695"/>
                    <a:pt x="1049" y="695"/>
                  </a:cubicBezTo>
                  <a:cubicBezTo>
                    <a:pt x="1120" y="695"/>
                    <a:pt x="1191" y="669"/>
                    <a:pt x="1241" y="619"/>
                  </a:cubicBezTo>
                  <a:cubicBezTo>
                    <a:pt x="1342" y="512"/>
                    <a:pt x="1348" y="345"/>
                    <a:pt x="1241" y="239"/>
                  </a:cubicBezTo>
                  <a:cubicBezTo>
                    <a:pt x="1089" y="87"/>
                    <a:pt x="887" y="1"/>
                    <a:pt x="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4454352" y="1795780"/>
              <a:ext cx="235374" cy="82952"/>
            </a:xfrm>
            <a:custGeom>
              <a:avLst/>
              <a:gdLst/>
              <a:ahLst/>
              <a:cxnLst/>
              <a:rect l="l" t="t" r="r" b="b"/>
              <a:pathLst>
                <a:path w="2863" h="1009" extrusionOk="0">
                  <a:moveTo>
                    <a:pt x="1434" y="1"/>
                  </a:moveTo>
                  <a:cubicBezTo>
                    <a:pt x="932" y="1"/>
                    <a:pt x="461" y="193"/>
                    <a:pt x="107" y="548"/>
                  </a:cubicBezTo>
                  <a:cubicBezTo>
                    <a:pt x="0" y="654"/>
                    <a:pt x="0" y="821"/>
                    <a:pt x="107" y="928"/>
                  </a:cubicBezTo>
                  <a:cubicBezTo>
                    <a:pt x="160" y="981"/>
                    <a:pt x="228" y="1008"/>
                    <a:pt x="297" y="1008"/>
                  </a:cubicBezTo>
                  <a:cubicBezTo>
                    <a:pt x="365" y="1008"/>
                    <a:pt x="433" y="981"/>
                    <a:pt x="487" y="928"/>
                  </a:cubicBezTo>
                  <a:cubicBezTo>
                    <a:pt x="740" y="675"/>
                    <a:pt x="1074" y="538"/>
                    <a:pt x="1434" y="538"/>
                  </a:cubicBezTo>
                  <a:cubicBezTo>
                    <a:pt x="1788" y="538"/>
                    <a:pt x="2128" y="675"/>
                    <a:pt x="2381" y="928"/>
                  </a:cubicBezTo>
                  <a:cubicBezTo>
                    <a:pt x="2432" y="979"/>
                    <a:pt x="2503" y="1009"/>
                    <a:pt x="2569" y="1009"/>
                  </a:cubicBezTo>
                  <a:cubicBezTo>
                    <a:pt x="2639" y="1009"/>
                    <a:pt x="2705" y="979"/>
                    <a:pt x="2756" y="928"/>
                  </a:cubicBezTo>
                  <a:cubicBezTo>
                    <a:pt x="2862" y="821"/>
                    <a:pt x="2862" y="654"/>
                    <a:pt x="2756" y="548"/>
                  </a:cubicBezTo>
                  <a:cubicBezTo>
                    <a:pt x="2406" y="193"/>
                    <a:pt x="1935" y="1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4392281" y="1707483"/>
              <a:ext cx="359926" cy="108849"/>
            </a:xfrm>
            <a:custGeom>
              <a:avLst/>
              <a:gdLst/>
              <a:ahLst/>
              <a:cxnLst/>
              <a:rect l="l" t="t" r="r" b="b"/>
              <a:pathLst>
                <a:path w="4378" h="1324" extrusionOk="0">
                  <a:moveTo>
                    <a:pt x="2189" y="1"/>
                  </a:moveTo>
                  <a:cubicBezTo>
                    <a:pt x="1399" y="1"/>
                    <a:pt x="659" y="310"/>
                    <a:pt x="102" y="867"/>
                  </a:cubicBezTo>
                  <a:cubicBezTo>
                    <a:pt x="1" y="968"/>
                    <a:pt x="1" y="1141"/>
                    <a:pt x="102" y="1247"/>
                  </a:cubicBezTo>
                  <a:cubicBezTo>
                    <a:pt x="155" y="1298"/>
                    <a:pt x="225" y="1323"/>
                    <a:pt x="294" y="1323"/>
                  </a:cubicBezTo>
                  <a:cubicBezTo>
                    <a:pt x="363" y="1323"/>
                    <a:pt x="431" y="1298"/>
                    <a:pt x="482" y="1247"/>
                  </a:cubicBezTo>
                  <a:cubicBezTo>
                    <a:pt x="938" y="791"/>
                    <a:pt x="1546" y="538"/>
                    <a:pt x="2189" y="538"/>
                  </a:cubicBezTo>
                  <a:cubicBezTo>
                    <a:pt x="2832" y="538"/>
                    <a:pt x="3435" y="791"/>
                    <a:pt x="3891" y="1247"/>
                  </a:cubicBezTo>
                  <a:cubicBezTo>
                    <a:pt x="3947" y="1298"/>
                    <a:pt x="4012" y="1323"/>
                    <a:pt x="4083" y="1323"/>
                  </a:cubicBezTo>
                  <a:cubicBezTo>
                    <a:pt x="4149" y="1323"/>
                    <a:pt x="4220" y="1298"/>
                    <a:pt x="4271" y="1247"/>
                  </a:cubicBezTo>
                  <a:cubicBezTo>
                    <a:pt x="4377" y="1141"/>
                    <a:pt x="4377" y="968"/>
                    <a:pt x="4271" y="867"/>
                  </a:cubicBezTo>
                  <a:cubicBezTo>
                    <a:pt x="3714" y="310"/>
                    <a:pt x="2974" y="1"/>
                    <a:pt x="2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4516835" y="1883667"/>
              <a:ext cx="77526" cy="57138"/>
            </a:xfrm>
            <a:custGeom>
              <a:avLst/>
              <a:gdLst/>
              <a:ahLst/>
              <a:cxnLst/>
              <a:rect l="l" t="t" r="r" b="b"/>
              <a:pathLst>
                <a:path w="943" h="695" extrusionOk="0">
                  <a:moveTo>
                    <a:pt x="674" y="1"/>
                  </a:moveTo>
                  <a:cubicBezTo>
                    <a:pt x="456" y="1"/>
                    <a:pt x="253" y="87"/>
                    <a:pt x="106" y="239"/>
                  </a:cubicBezTo>
                  <a:cubicBezTo>
                    <a:pt x="0" y="345"/>
                    <a:pt x="0" y="512"/>
                    <a:pt x="106" y="619"/>
                  </a:cubicBezTo>
                  <a:cubicBezTo>
                    <a:pt x="157" y="669"/>
                    <a:pt x="223" y="695"/>
                    <a:pt x="294" y="695"/>
                  </a:cubicBezTo>
                  <a:cubicBezTo>
                    <a:pt x="360" y="695"/>
                    <a:pt x="431" y="669"/>
                    <a:pt x="481" y="619"/>
                  </a:cubicBezTo>
                  <a:cubicBezTo>
                    <a:pt x="532" y="568"/>
                    <a:pt x="603" y="538"/>
                    <a:pt x="674" y="538"/>
                  </a:cubicBezTo>
                  <a:cubicBezTo>
                    <a:pt x="821" y="538"/>
                    <a:pt x="942" y="421"/>
                    <a:pt x="942" y="269"/>
                  </a:cubicBezTo>
                  <a:cubicBezTo>
                    <a:pt x="942" y="122"/>
                    <a:pt x="821" y="1"/>
                    <a:pt x="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4454352" y="1795780"/>
              <a:ext cx="140008" cy="82952"/>
            </a:xfrm>
            <a:custGeom>
              <a:avLst/>
              <a:gdLst/>
              <a:ahLst/>
              <a:cxnLst/>
              <a:rect l="l" t="t" r="r" b="b"/>
              <a:pathLst>
                <a:path w="1703" h="1009" extrusionOk="0">
                  <a:moveTo>
                    <a:pt x="1434" y="1"/>
                  </a:moveTo>
                  <a:cubicBezTo>
                    <a:pt x="932" y="1"/>
                    <a:pt x="461" y="193"/>
                    <a:pt x="107" y="548"/>
                  </a:cubicBezTo>
                  <a:cubicBezTo>
                    <a:pt x="0" y="654"/>
                    <a:pt x="0" y="821"/>
                    <a:pt x="107" y="928"/>
                  </a:cubicBezTo>
                  <a:cubicBezTo>
                    <a:pt x="157" y="979"/>
                    <a:pt x="228" y="1009"/>
                    <a:pt x="294" y="1009"/>
                  </a:cubicBezTo>
                  <a:cubicBezTo>
                    <a:pt x="365" y="1009"/>
                    <a:pt x="431" y="979"/>
                    <a:pt x="487" y="928"/>
                  </a:cubicBezTo>
                  <a:cubicBezTo>
                    <a:pt x="740" y="675"/>
                    <a:pt x="1074" y="538"/>
                    <a:pt x="1434" y="538"/>
                  </a:cubicBezTo>
                  <a:cubicBezTo>
                    <a:pt x="1581" y="538"/>
                    <a:pt x="1702" y="416"/>
                    <a:pt x="1702" y="269"/>
                  </a:cubicBezTo>
                  <a:cubicBezTo>
                    <a:pt x="1702" y="122"/>
                    <a:pt x="1581" y="1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4392281" y="1707483"/>
              <a:ext cx="202078" cy="108849"/>
            </a:xfrm>
            <a:custGeom>
              <a:avLst/>
              <a:gdLst/>
              <a:ahLst/>
              <a:cxnLst/>
              <a:rect l="l" t="t" r="r" b="b"/>
              <a:pathLst>
                <a:path w="2458" h="1324" extrusionOk="0">
                  <a:moveTo>
                    <a:pt x="2189" y="1"/>
                  </a:moveTo>
                  <a:cubicBezTo>
                    <a:pt x="1399" y="1"/>
                    <a:pt x="659" y="310"/>
                    <a:pt x="102" y="867"/>
                  </a:cubicBezTo>
                  <a:cubicBezTo>
                    <a:pt x="1" y="968"/>
                    <a:pt x="1" y="1141"/>
                    <a:pt x="102" y="1247"/>
                  </a:cubicBezTo>
                  <a:cubicBezTo>
                    <a:pt x="158" y="1298"/>
                    <a:pt x="223" y="1323"/>
                    <a:pt x="294" y="1323"/>
                  </a:cubicBezTo>
                  <a:cubicBezTo>
                    <a:pt x="360" y="1323"/>
                    <a:pt x="431" y="1298"/>
                    <a:pt x="482" y="1247"/>
                  </a:cubicBezTo>
                  <a:cubicBezTo>
                    <a:pt x="938" y="791"/>
                    <a:pt x="1546" y="538"/>
                    <a:pt x="2189" y="538"/>
                  </a:cubicBezTo>
                  <a:cubicBezTo>
                    <a:pt x="2336" y="538"/>
                    <a:pt x="2457" y="416"/>
                    <a:pt x="2457" y="269"/>
                  </a:cubicBezTo>
                  <a:cubicBezTo>
                    <a:pt x="2457" y="123"/>
                    <a:pt x="2336" y="1"/>
                    <a:pt x="2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4285650" y="2016113"/>
              <a:ext cx="572692" cy="220001"/>
            </a:xfrm>
            <a:custGeom>
              <a:avLst/>
              <a:gdLst/>
              <a:ahLst/>
              <a:cxnLst/>
              <a:rect l="l" t="t" r="r" b="b"/>
              <a:pathLst>
                <a:path w="6966" h="2676" extrusionOk="0">
                  <a:moveTo>
                    <a:pt x="269" y="1"/>
                  </a:moveTo>
                  <a:cubicBezTo>
                    <a:pt x="122" y="1"/>
                    <a:pt x="1" y="117"/>
                    <a:pt x="1" y="269"/>
                  </a:cubicBezTo>
                  <a:lnTo>
                    <a:pt x="1" y="2412"/>
                  </a:lnTo>
                  <a:cubicBezTo>
                    <a:pt x="1" y="2559"/>
                    <a:pt x="122" y="2675"/>
                    <a:pt x="269" y="2675"/>
                  </a:cubicBezTo>
                  <a:lnTo>
                    <a:pt x="6697" y="2675"/>
                  </a:lnTo>
                  <a:cubicBezTo>
                    <a:pt x="6844" y="2675"/>
                    <a:pt x="6966" y="2559"/>
                    <a:pt x="6966" y="2412"/>
                  </a:cubicBezTo>
                  <a:lnTo>
                    <a:pt x="6966" y="269"/>
                  </a:lnTo>
                  <a:cubicBezTo>
                    <a:pt x="6966" y="117"/>
                    <a:pt x="6844" y="1"/>
                    <a:pt x="6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4285650" y="2016113"/>
              <a:ext cx="572692" cy="198297"/>
            </a:xfrm>
            <a:custGeom>
              <a:avLst/>
              <a:gdLst/>
              <a:ahLst/>
              <a:cxnLst/>
              <a:rect l="l" t="t" r="r" b="b"/>
              <a:pathLst>
                <a:path w="6966" h="2412" extrusionOk="0">
                  <a:moveTo>
                    <a:pt x="269" y="1"/>
                  </a:moveTo>
                  <a:cubicBezTo>
                    <a:pt x="122" y="1"/>
                    <a:pt x="1" y="117"/>
                    <a:pt x="1" y="269"/>
                  </a:cubicBezTo>
                  <a:lnTo>
                    <a:pt x="1" y="2143"/>
                  </a:lnTo>
                  <a:cubicBezTo>
                    <a:pt x="1" y="2290"/>
                    <a:pt x="122" y="2412"/>
                    <a:pt x="269" y="2412"/>
                  </a:cubicBezTo>
                  <a:lnTo>
                    <a:pt x="6697" y="2412"/>
                  </a:lnTo>
                  <a:cubicBezTo>
                    <a:pt x="6844" y="2412"/>
                    <a:pt x="6966" y="2290"/>
                    <a:pt x="6966" y="2143"/>
                  </a:cubicBezTo>
                  <a:lnTo>
                    <a:pt x="6966" y="269"/>
                  </a:lnTo>
                  <a:cubicBezTo>
                    <a:pt x="6966" y="117"/>
                    <a:pt x="6844" y="1"/>
                    <a:pt x="6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4351914" y="2048998"/>
              <a:ext cx="87885" cy="132115"/>
            </a:xfrm>
            <a:custGeom>
              <a:avLst/>
              <a:gdLst/>
              <a:ahLst/>
              <a:cxnLst/>
              <a:rect l="l" t="t" r="r" b="b"/>
              <a:pathLst>
                <a:path w="1069" h="1607" extrusionOk="0">
                  <a:moveTo>
                    <a:pt x="937" y="1"/>
                  </a:moveTo>
                  <a:cubicBezTo>
                    <a:pt x="861" y="1"/>
                    <a:pt x="806" y="62"/>
                    <a:pt x="806" y="132"/>
                  </a:cubicBezTo>
                  <a:lnTo>
                    <a:pt x="806" y="989"/>
                  </a:lnTo>
                  <a:lnTo>
                    <a:pt x="248" y="67"/>
                  </a:lnTo>
                  <a:cubicBezTo>
                    <a:pt x="224" y="26"/>
                    <a:pt x="180" y="1"/>
                    <a:pt x="132" y="1"/>
                  </a:cubicBezTo>
                  <a:cubicBezTo>
                    <a:pt x="120" y="1"/>
                    <a:pt x="108" y="3"/>
                    <a:pt x="96" y="6"/>
                  </a:cubicBezTo>
                  <a:cubicBezTo>
                    <a:pt x="41" y="21"/>
                    <a:pt x="0" y="77"/>
                    <a:pt x="0" y="132"/>
                  </a:cubicBezTo>
                  <a:lnTo>
                    <a:pt x="0" y="1475"/>
                  </a:lnTo>
                  <a:cubicBezTo>
                    <a:pt x="0" y="1546"/>
                    <a:pt x="61" y="1607"/>
                    <a:pt x="132" y="1607"/>
                  </a:cubicBezTo>
                  <a:cubicBezTo>
                    <a:pt x="208" y="1607"/>
                    <a:pt x="269" y="1546"/>
                    <a:pt x="269" y="1475"/>
                  </a:cubicBezTo>
                  <a:lnTo>
                    <a:pt x="269" y="619"/>
                  </a:lnTo>
                  <a:lnTo>
                    <a:pt x="821" y="1541"/>
                  </a:lnTo>
                  <a:cubicBezTo>
                    <a:pt x="846" y="1586"/>
                    <a:pt x="892" y="1607"/>
                    <a:pt x="937" y="1607"/>
                  </a:cubicBezTo>
                  <a:cubicBezTo>
                    <a:pt x="947" y="1607"/>
                    <a:pt x="963" y="1607"/>
                    <a:pt x="973" y="1601"/>
                  </a:cubicBezTo>
                  <a:cubicBezTo>
                    <a:pt x="1034" y="1586"/>
                    <a:pt x="1069" y="1536"/>
                    <a:pt x="1069" y="1475"/>
                  </a:cubicBezTo>
                  <a:lnTo>
                    <a:pt x="1069" y="132"/>
                  </a:lnTo>
                  <a:cubicBezTo>
                    <a:pt x="1069" y="62"/>
                    <a:pt x="1013" y="1"/>
                    <a:pt x="9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4461834" y="2048998"/>
              <a:ext cx="88378" cy="132115"/>
            </a:xfrm>
            <a:custGeom>
              <a:avLst/>
              <a:gdLst/>
              <a:ahLst/>
              <a:cxnLst/>
              <a:rect l="l" t="t" r="r" b="b"/>
              <a:pathLst>
                <a:path w="1075" h="1607" extrusionOk="0">
                  <a:moveTo>
                    <a:pt x="137" y="1"/>
                  </a:moveTo>
                  <a:cubicBezTo>
                    <a:pt x="61" y="1"/>
                    <a:pt x="0" y="62"/>
                    <a:pt x="0" y="132"/>
                  </a:cubicBezTo>
                  <a:lnTo>
                    <a:pt x="0" y="1475"/>
                  </a:lnTo>
                  <a:cubicBezTo>
                    <a:pt x="0" y="1546"/>
                    <a:pt x="61" y="1607"/>
                    <a:pt x="137" y="1607"/>
                  </a:cubicBezTo>
                  <a:lnTo>
                    <a:pt x="938" y="1607"/>
                  </a:lnTo>
                  <a:cubicBezTo>
                    <a:pt x="1014" y="1607"/>
                    <a:pt x="1074" y="1546"/>
                    <a:pt x="1074" y="1475"/>
                  </a:cubicBezTo>
                  <a:cubicBezTo>
                    <a:pt x="1074" y="1399"/>
                    <a:pt x="1014" y="1338"/>
                    <a:pt x="938" y="1338"/>
                  </a:cubicBezTo>
                  <a:lnTo>
                    <a:pt x="269" y="1338"/>
                  </a:lnTo>
                  <a:lnTo>
                    <a:pt x="269" y="938"/>
                  </a:lnTo>
                  <a:lnTo>
                    <a:pt x="669" y="938"/>
                  </a:lnTo>
                  <a:cubicBezTo>
                    <a:pt x="745" y="938"/>
                    <a:pt x="806" y="877"/>
                    <a:pt x="806" y="806"/>
                  </a:cubicBezTo>
                  <a:cubicBezTo>
                    <a:pt x="806" y="730"/>
                    <a:pt x="745" y="669"/>
                    <a:pt x="669" y="669"/>
                  </a:cubicBezTo>
                  <a:lnTo>
                    <a:pt x="269" y="669"/>
                  </a:lnTo>
                  <a:lnTo>
                    <a:pt x="269" y="269"/>
                  </a:lnTo>
                  <a:lnTo>
                    <a:pt x="938" y="269"/>
                  </a:lnTo>
                  <a:cubicBezTo>
                    <a:pt x="1014" y="269"/>
                    <a:pt x="1074" y="208"/>
                    <a:pt x="1074" y="132"/>
                  </a:cubicBezTo>
                  <a:cubicBezTo>
                    <a:pt x="1074" y="62"/>
                    <a:pt x="1014" y="1"/>
                    <a:pt x="9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4572164" y="2048998"/>
              <a:ext cx="110083" cy="132115"/>
            </a:xfrm>
            <a:custGeom>
              <a:avLst/>
              <a:gdLst/>
              <a:ahLst/>
              <a:cxnLst/>
              <a:rect l="l" t="t" r="r" b="b"/>
              <a:pathLst>
                <a:path w="1339" h="1607" extrusionOk="0">
                  <a:moveTo>
                    <a:pt x="133" y="1"/>
                  </a:moveTo>
                  <a:cubicBezTo>
                    <a:pt x="62" y="1"/>
                    <a:pt x="1" y="62"/>
                    <a:pt x="1" y="132"/>
                  </a:cubicBezTo>
                  <a:lnTo>
                    <a:pt x="1" y="1206"/>
                  </a:lnTo>
                  <a:cubicBezTo>
                    <a:pt x="1" y="1429"/>
                    <a:pt x="178" y="1607"/>
                    <a:pt x="401" y="1607"/>
                  </a:cubicBezTo>
                  <a:cubicBezTo>
                    <a:pt x="502" y="1607"/>
                    <a:pt x="599" y="1571"/>
                    <a:pt x="669" y="1505"/>
                  </a:cubicBezTo>
                  <a:cubicBezTo>
                    <a:pt x="740" y="1571"/>
                    <a:pt x="832" y="1607"/>
                    <a:pt x="938" y="1607"/>
                  </a:cubicBezTo>
                  <a:cubicBezTo>
                    <a:pt x="1156" y="1607"/>
                    <a:pt x="1338" y="1429"/>
                    <a:pt x="1338" y="1206"/>
                  </a:cubicBezTo>
                  <a:lnTo>
                    <a:pt x="1338" y="132"/>
                  </a:lnTo>
                  <a:cubicBezTo>
                    <a:pt x="1338" y="62"/>
                    <a:pt x="1277" y="1"/>
                    <a:pt x="1206" y="1"/>
                  </a:cubicBezTo>
                  <a:cubicBezTo>
                    <a:pt x="1130" y="1"/>
                    <a:pt x="1070" y="62"/>
                    <a:pt x="1070" y="132"/>
                  </a:cubicBezTo>
                  <a:lnTo>
                    <a:pt x="1070" y="1206"/>
                  </a:lnTo>
                  <a:cubicBezTo>
                    <a:pt x="1070" y="1277"/>
                    <a:pt x="1009" y="1338"/>
                    <a:pt x="938" y="1338"/>
                  </a:cubicBezTo>
                  <a:cubicBezTo>
                    <a:pt x="862" y="1338"/>
                    <a:pt x="801" y="1277"/>
                    <a:pt x="801" y="1206"/>
                  </a:cubicBezTo>
                  <a:lnTo>
                    <a:pt x="801" y="132"/>
                  </a:lnTo>
                  <a:cubicBezTo>
                    <a:pt x="801" y="62"/>
                    <a:pt x="740" y="1"/>
                    <a:pt x="669" y="1"/>
                  </a:cubicBezTo>
                  <a:cubicBezTo>
                    <a:pt x="594" y="1"/>
                    <a:pt x="533" y="62"/>
                    <a:pt x="533" y="132"/>
                  </a:cubicBezTo>
                  <a:lnTo>
                    <a:pt x="533" y="1206"/>
                  </a:lnTo>
                  <a:cubicBezTo>
                    <a:pt x="533" y="1277"/>
                    <a:pt x="477" y="1338"/>
                    <a:pt x="401" y="1338"/>
                  </a:cubicBezTo>
                  <a:cubicBezTo>
                    <a:pt x="325" y="1338"/>
                    <a:pt x="269" y="1277"/>
                    <a:pt x="269" y="1206"/>
                  </a:cubicBezTo>
                  <a:lnTo>
                    <a:pt x="269" y="132"/>
                  </a:lnTo>
                  <a:cubicBezTo>
                    <a:pt x="269" y="62"/>
                    <a:pt x="209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4704199" y="2048998"/>
              <a:ext cx="87967" cy="132115"/>
            </a:xfrm>
            <a:custGeom>
              <a:avLst/>
              <a:gdLst/>
              <a:ahLst/>
              <a:cxnLst/>
              <a:rect l="l" t="t" r="r" b="b"/>
              <a:pathLst>
                <a:path w="1070" h="1607" extrusionOk="0">
                  <a:moveTo>
                    <a:pt x="401" y="1"/>
                  </a:moveTo>
                  <a:cubicBezTo>
                    <a:pt x="183" y="1"/>
                    <a:pt x="1" y="183"/>
                    <a:pt x="1" y="401"/>
                  </a:cubicBezTo>
                  <a:lnTo>
                    <a:pt x="1" y="538"/>
                  </a:lnTo>
                  <a:cubicBezTo>
                    <a:pt x="1" y="756"/>
                    <a:pt x="183" y="938"/>
                    <a:pt x="401" y="938"/>
                  </a:cubicBezTo>
                  <a:lnTo>
                    <a:pt x="669" y="938"/>
                  </a:lnTo>
                  <a:cubicBezTo>
                    <a:pt x="745" y="938"/>
                    <a:pt x="806" y="999"/>
                    <a:pt x="806" y="1070"/>
                  </a:cubicBezTo>
                  <a:lnTo>
                    <a:pt x="806" y="1206"/>
                  </a:lnTo>
                  <a:cubicBezTo>
                    <a:pt x="806" y="1282"/>
                    <a:pt x="745" y="1338"/>
                    <a:pt x="669" y="1338"/>
                  </a:cubicBezTo>
                  <a:lnTo>
                    <a:pt x="401" y="1338"/>
                  </a:lnTo>
                  <a:cubicBezTo>
                    <a:pt x="330" y="1338"/>
                    <a:pt x="269" y="1282"/>
                    <a:pt x="269" y="1206"/>
                  </a:cubicBezTo>
                  <a:cubicBezTo>
                    <a:pt x="269" y="1130"/>
                    <a:pt x="208" y="1070"/>
                    <a:pt x="132" y="1070"/>
                  </a:cubicBezTo>
                  <a:cubicBezTo>
                    <a:pt x="61" y="1070"/>
                    <a:pt x="1" y="1130"/>
                    <a:pt x="1" y="1206"/>
                  </a:cubicBezTo>
                  <a:cubicBezTo>
                    <a:pt x="1" y="1429"/>
                    <a:pt x="183" y="1607"/>
                    <a:pt x="401" y="1607"/>
                  </a:cubicBezTo>
                  <a:lnTo>
                    <a:pt x="669" y="1607"/>
                  </a:lnTo>
                  <a:cubicBezTo>
                    <a:pt x="892" y="1607"/>
                    <a:pt x="1069" y="1429"/>
                    <a:pt x="1069" y="1206"/>
                  </a:cubicBezTo>
                  <a:lnTo>
                    <a:pt x="1069" y="1070"/>
                  </a:lnTo>
                  <a:cubicBezTo>
                    <a:pt x="1069" y="852"/>
                    <a:pt x="892" y="669"/>
                    <a:pt x="669" y="669"/>
                  </a:cubicBezTo>
                  <a:lnTo>
                    <a:pt x="401" y="669"/>
                  </a:lnTo>
                  <a:cubicBezTo>
                    <a:pt x="330" y="669"/>
                    <a:pt x="269" y="609"/>
                    <a:pt x="269" y="538"/>
                  </a:cubicBezTo>
                  <a:lnTo>
                    <a:pt x="269" y="401"/>
                  </a:lnTo>
                  <a:cubicBezTo>
                    <a:pt x="269" y="330"/>
                    <a:pt x="330" y="269"/>
                    <a:pt x="401" y="269"/>
                  </a:cubicBezTo>
                  <a:lnTo>
                    <a:pt x="669" y="269"/>
                  </a:lnTo>
                  <a:cubicBezTo>
                    <a:pt x="745" y="269"/>
                    <a:pt x="806" y="330"/>
                    <a:pt x="806" y="401"/>
                  </a:cubicBezTo>
                  <a:cubicBezTo>
                    <a:pt x="806" y="477"/>
                    <a:pt x="862" y="538"/>
                    <a:pt x="938" y="538"/>
                  </a:cubicBezTo>
                  <a:cubicBezTo>
                    <a:pt x="1014" y="538"/>
                    <a:pt x="1069" y="477"/>
                    <a:pt x="1069" y="401"/>
                  </a:cubicBezTo>
                  <a:cubicBezTo>
                    <a:pt x="1069" y="183"/>
                    <a:pt x="892" y="1"/>
                    <a:pt x="6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Metode de Inteligență Artificială Folosite</a:t>
            </a:r>
            <a:endParaRPr sz="2400"/>
          </a:p>
        </p:txBody>
      </p:sp>
      <p:grpSp>
        <p:nvGrpSpPr>
          <p:cNvPr id="727" name="Google Shape;727;p5"/>
          <p:cNvGrpSpPr/>
          <p:nvPr/>
        </p:nvGrpSpPr>
        <p:grpSpPr>
          <a:xfrm>
            <a:off x="759169" y="1517838"/>
            <a:ext cx="1597412" cy="3212561"/>
            <a:chOff x="759169" y="1517838"/>
            <a:chExt cx="1597412" cy="3212561"/>
          </a:xfrm>
        </p:grpSpPr>
        <p:grpSp>
          <p:nvGrpSpPr>
            <p:cNvPr id="728" name="Google Shape;728;p5"/>
            <p:cNvGrpSpPr/>
            <p:nvPr/>
          </p:nvGrpSpPr>
          <p:grpSpPr>
            <a:xfrm>
              <a:off x="759169" y="1517838"/>
              <a:ext cx="1597412" cy="3212561"/>
              <a:chOff x="759169" y="1517838"/>
              <a:chExt cx="1597412" cy="3212561"/>
            </a:xfrm>
          </p:grpSpPr>
          <p:sp>
            <p:nvSpPr>
              <p:cNvPr id="729" name="Google Shape;729;p5"/>
              <p:cNvSpPr/>
              <p:nvPr/>
            </p:nvSpPr>
            <p:spPr>
              <a:xfrm>
                <a:off x="76298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1081131" y="1517838"/>
                <a:ext cx="957300" cy="957300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4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31" name="Google Shape;731;p5"/>
              <p:cNvCxnSpPr>
                <a:stCxn id="729" idx="0"/>
                <a:endCxn id="730" idx="4"/>
              </p:cNvCxnSpPr>
              <p:nvPr/>
            </p:nvCxnSpPr>
            <p:spPr>
              <a:xfrm rot="10800000">
                <a:off x="1559781" y="24750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2" name="Google Shape;732;p5"/>
              <p:cNvCxnSpPr>
                <a:stCxn id="729" idx="2"/>
                <a:endCxn id="733" idx="0"/>
              </p:cNvCxnSpPr>
              <p:nvPr/>
            </p:nvCxnSpPr>
            <p:spPr>
              <a:xfrm>
                <a:off x="155978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33" name="Google Shape;733;p5"/>
              <p:cNvSpPr/>
              <p:nvPr/>
            </p:nvSpPr>
            <p:spPr>
              <a:xfrm>
                <a:off x="1258362" y="4127399"/>
                <a:ext cx="603000" cy="60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" sz="2400" b="1" i="0" u="none" strike="noStrike" cap="none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34" name="Google Shape;734;p5"/>
              <p:cNvGrpSpPr/>
              <p:nvPr/>
            </p:nvGrpSpPr>
            <p:grpSpPr>
              <a:xfrm>
                <a:off x="759169" y="2715575"/>
                <a:ext cx="1596456" cy="1137946"/>
                <a:chOff x="759169" y="2744400"/>
                <a:chExt cx="1596456" cy="1137946"/>
              </a:xfrm>
            </p:grpSpPr>
            <p:sp>
              <p:nvSpPr>
                <p:cNvPr id="735" name="Google Shape;735;p5"/>
                <p:cNvSpPr txBox="1"/>
                <p:nvPr/>
              </p:nvSpPr>
              <p:spPr>
                <a:xfrm>
                  <a:off x="759169" y="2744400"/>
                  <a:ext cx="15936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rPr lang="en" sz="17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InferSent</a:t>
                  </a:r>
                  <a:endParaRPr sz="20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736" name="Google Shape;736;p5"/>
                <p:cNvSpPr txBox="1"/>
                <p:nvPr/>
              </p:nvSpPr>
              <p:spPr>
                <a:xfrm>
                  <a:off x="762025" y="3279346"/>
                  <a:ext cx="1593600" cy="60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" sz="12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Metodă bazată pe rețele neuronale.</a:t>
                  </a:r>
                  <a:endParaRPr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endParaRPr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pic>
          <p:nvPicPr>
            <p:cNvPr id="737" name="Google Shape;737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6421" y="1589314"/>
              <a:ext cx="802877" cy="8028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8" name="Google Shape;738;p5"/>
          <p:cNvGrpSpPr/>
          <p:nvPr/>
        </p:nvGrpSpPr>
        <p:grpSpPr>
          <a:xfrm>
            <a:off x="2770172" y="1517838"/>
            <a:ext cx="5630978" cy="3212561"/>
            <a:chOff x="2770172" y="1517838"/>
            <a:chExt cx="5630978" cy="3212561"/>
          </a:xfrm>
        </p:grpSpPr>
        <p:grpSp>
          <p:nvGrpSpPr>
            <p:cNvPr id="739" name="Google Shape;739;p5"/>
            <p:cNvGrpSpPr/>
            <p:nvPr/>
          </p:nvGrpSpPr>
          <p:grpSpPr>
            <a:xfrm>
              <a:off x="2770172" y="1517838"/>
              <a:ext cx="1594553" cy="3212561"/>
              <a:chOff x="2770172" y="1517838"/>
              <a:chExt cx="1594553" cy="3212561"/>
            </a:xfrm>
          </p:grpSpPr>
          <p:sp>
            <p:nvSpPr>
              <p:cNvPr id="740" name="Google Shape;740;p5"/>
              <p:cNvSpPr/>
              <p:nvPr/>
            </p:nvSpPr>
            <p:spPr>
              <a:xfrm>
                <a:off x="2770172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3088322" y="1517838"/>
                <a:ext cx="957300" cy="957300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42" name="Google Shape;742;p5"/>
              <p:cNvCxnSpPr>
                <a:stCxn id="740" idx="0"/>
                <a:endCxn id="741" idx="4"/>
              </p:cNvCxnSpPr>
              <p:nvPr/>
            </p:nvCxnSpPr>
            <p:spPr>
              <a:xfrm rot="10800000">
                <a:off x="3566972" y="24750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3" name="Google Shape;743;p5"/>
              <p:cNvCxnSpPr>
                <a:stCxn id="740" idx="2"/>
                <a:endCxn id="744" idx="0"/>
              </p:cNvCxnSpPr>
              <p:nvPr/>
            </p:nvCxnSpPr>
            <p:spPr>
              <a:xfrm>
                <a:off x="3566972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44" name="Google Shape;744;p5"/>
              <p:cNvSpPr/>
              <p:nvPr/>
            </p:nvSpPr>
            <p:spPr>
              <a:xfrm>
                <a:off x="3265472" y="4127399"/>
                <a:ext cx="603000" cy="603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" sz="2400" b="1" i="0" u="none" strike="noStrike" cap="none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</a:t>
                </a:r>
                <a:endParaRPr sz="4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5" name="Google Shape;745;p5"/>
              <p:cNvGrpSpPr/>
              <p:nvPr/>
            </p:nvGrpSpPr>
            <p:grpSpPr>
              <a:xfrm>
                <a:off x="2770181" y="2715575"/>
                <a:ext cx="1594544" cy="1233450"/>
                <a:chOff x="759169" y="2744400"/>
                <a:chExt cx="1594544" cy="1233450"/>
              </a:xfrm>
            </p:grpSpPr>
            <p:sp>
              <p:nvSpPr>
                <p:cNvPr id="746" name="Google Shape;746;p5"/>
                <p:cNvSpPr txBox="1"/>
                <p:nvPr/>
              </p:nvSpPr>
              <p:spPr>
                <a:xfrm>
                  <a:off x="759169" y="2744400"/>
                  <a:ext cx="15936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rPr lang="en" sz="16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Universal Sentence Encoder</a:t>
                  </a:r>
                  <a:endParaRPr sz="21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747" name="Google Shape;747;p5"/>
                <p:cNvSpPr txBox="1"/>
                <p:nvPr/>
              </p:nvSpPr>
              <p:spPr>
                <a:xfrm>
                  <a:off x="760113" y="3271350"/>
                  <a:ext cx="1593600" cy="706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" sz="12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Metodă bazată pe rețele neuronale.</a:t>
                  </a:r>
                  <a:endParaRPr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endParaRPr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748" name="Google Shape;748;p5"/>
            <p:cNvGrpSpPr/>
            <p:nvPr/>
          </p:nvGrpSpPr>
          <p:grpSpPr>
            <a:xfrm>
              <a:off x="4779275" y="1517838"/>
              <a:ext cx="1593607" cy="3212561"/>
              <a:chOff x="4779275" y="1517838"/>
              <a:chExt cx="1593607" cy="3212561"/>
            </a:xfrm>
          </p:grpSpPr>
          <p:sp>
            <p:nvSpPr>
              <p:cNvPr id="749" name="Google Shape;749;p5"/>
              <p:cNvSpPr/>
              <p:nvPr/>
            </p:nvSpPr>
            <p:spPr>
              <a:xfrm>
                <a:off x="477928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5"/>
              <p:cNvSpPr/>
              <p:nvPr/>
            </p:nvSpPr>
            <p:spPr>
              <a:xfrm>
                <a:off x="5097431" y="1517838"/>
                <a:ext cx="957300" cy="957300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51" name="Google Shape;751;p5"/>
              <p:cNvCxnSpPr>
                <a:stCxn id="749" idx="0"/>
                <a:endCxn id="750" idx="4"/>
              </p:cNvCxnSpPr>
              <p:nvPr/>
            </p:nvCxnSpPr>
            <p:spPr>
              <a:xfrm rot="10800000">
                <a:off x="5576081" y="24750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2" name="Google Shape;752;p5"/>
              <p:cNvCxnSpPr>
                <a:stCxn id="749" idx="2"/>
                <a:endCxn id="753" idx="0"/>
              </p:cNvCxnSpPr>
              <p:nvPr/>
            </p:nvCxnSpPr>
            <p:spPr>
              <a:xfrm>
                <a:off x="557608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53" name="Google Shape;753;p5"/>
              <p:cNvSpPr/>
              <p:nvPr/>
            </p:nvSpPr>
            <p:spPr>
              <a:xfrm>
                <a:off x="5274581" y="4127399"/>
                <a:ext cx="603000" cy="603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" sz="2400" b="1" i="0" u="none" strike="noStrike" cap="none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3</a:t>
                </a:r>
                <a:endParaRPr sz="4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4" name="Google Shape;754;p5"/>
              <p:cNvGrpSpPr/>
              <p:nvPr/>
            </p:nvGrpSpPr>
            <p:grpSpPr>
              <a:xfrm>
                <a:off x="4779275" y="2715575"/>
                <a:ext cx="1593607" cy="1314513"/>
                <a:chOff x="759162" y="2744400"/>
                <a:chExt cx="1593607" cy="1314513"/>
              </a:xfrm>
            </p:grpSpPr>
            <p:sp>
              <p:nvSpPr>
                <p:cNvPr id="755" name="Google Shape;755;p5"/>
                <p:cNvSpPr txBox="1"/>
                <p:nvPr/>
              </p:nvSpPr>
              <p:spPr>
                <a:xfrm>
                  <a:off x="759169" y="2744400"/>
                  <a:ext cx="15936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rPr lang="en" sz="16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Sentence-BERT</a:t>
                  </a:r>
                  <a:endParaRPr sz="19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756" name="Google Shape;756;p5"/>
                <p:cNvSpPr txBox="1"/>
                <p:nvPr/>
              </p:nvSpPr>
              <p:spPr>
                <a:xfrm>
                  <a:off x="759162" y="3275013"/>
                  <a:ext cx="1593600" cy="78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Metodă bazată pe Transformers</a:t>
                  </a:r>
                  <a:endParaRPr sz="12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757" name="Google Shape;757;p5"/>
            <p:cNvGrpSpPr/>
            <p:nvPr/>
          </p:nvGrpSpPr>
          <p:grpSpPr>
            <a:xfrm>
              <a:off x="6787431" y="1517838"/>
              <a:ext cx="1613719" cy="3212561"/>
              <a:chOff x="6787431" y="1517838"/>
              <a:chExt cx="1613719" cy="3212561"/>
            </a:xfrm>
          </p:grpSpPr>
          <p:sp>
            <p:nvSpPr>
              <p:cNvPr id="758" name="Google Shape;758;p5"/>
              <p:cNvSpPr/>
              <p:nvPr/>
            </p:nvSpPr>
            <p:spPr>
              <a:xfrm>
                <a:off x="6787431" y="2562675"/>
                <a:ext cx="1593600" cy="14772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7105581" y="1517838"/>
                <a:ext cx="957300" cy="957300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0" name="Google Shape;760;p5"/>
              <p:cNvCxnSpPr>
                <a:stCxn id="758" idx="0"/>
                <a:endCxn id="759" idx="4"/>
              </p:cNvCxnSpPr>
              <p:nvPr/>
            </p:nvCxnSpPr>
            <p:spPr>
              <a:xfrm rot="10800000">
                <a:off x="7584231" y="24750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1" name="Google Shape;761;p5"/>
              <p:cNvCxnSpPr>
                <a:stCxn id="758" idx="2"/>
                <a:endCxn id="762" idx="0"/>
              </p:cNvCxnSpPr>
              <p:nvPr/>
            </p:nvCxnSpPr>
            <p:spPr>
              <a:xfrm>
                <a:off x="7584231" y="4039875"/>
                <a:ext cx="0" cy="8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62" name="Google Shape;762;p5"/>
              <p:cNvSpPr/>
              <p:nvPr/>
            </p:nvSpPr>
            <p:spPr>
              <a:xfrm>
                <a:off x="7282731" y="4127399"/>
                <a:ext cx="603000" cy="603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" sz="2400" b="1" i="0" u="none" strike="noStrike" cap="none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sz="4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3" name="Google Shape;763;p5"/>
              <p:cNvGrpSpPr/>
              <p:nvPr/>
            </p:nvGrpSpPr>
            <p:grpSpPr>
              <a:xfrm>
                <a:off x="6787432" y="2715575"/>
                <a:ext cx="1613718" cy="1221763"/>
                <a:chOff x="759169" y="2744400"/>
                <a:chExt cx="1613718" cy="1221763"/>
              </a:xfrm>
            </p:grpSpPr>
            <p:sp>
              <p:nvSpPr>
                <p:cNvPr id="764" name="Google Shape;764;p5"/>
                <p:cNvSpPr txBox="1"/>
                <p:nvPr/>
              </p:nvSpPr>
              <p:spPr>
                <a:xfrm>
                  <a:off x="759169" y="2744400"/>
                  <a:ext cx="15936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rPr lang="en" sz="17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Siamese Neural Networks</a:t>
                  </a:r>
                  <a:endParaRPr sz="20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765" name="Google Shape;765;p5"/>
                <p:cNvSpPr txBox="1"/>
                <p:nvPr/>
              </p:nvSpPr>
              <p:spPr>
                <a:xfrm>
                  <a:off x="779287" y="3283063"/>
                  <a:ext cx="1593600" cy="68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Metodă bazată pe rețele neuronale.</a:t>
                  </a:r>
                  <a:endParaRPr sz="12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pic>
          <p:nvPicPr>
            <p:cNvPr id="766" name="Google Shape;766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15239" y="1738061"/>
              <a:ext cx="505375" cy="50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Google Shape;767;p5"/>
            <p:cNvSpPr/>
            <p:nvPr/>
          </p:nvSpPr>
          <p:spPr>
            <a:xfrm>
              <a:off x="7383800" y="1929718"/>
              <a:ext cx="113400" cy="122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383800" y="1742878"/>
              <a:ext cx="113400" cy="122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383800" y="2116559"/>
              <a:ext cx="113400" cy="122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671262" y="2022038"/>
              <a:ext cx="113400" cy="122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7671262" y="1807649"/>
              <a:ext cx="113400" cy="122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2" name="Google Shape;772;p5"/>
            <p:cNvCxnSpPr>
              <a:stCxn id="768" idx="6"/>
              <a:endCxn id="771" idx="2"/>
            </p:cNvCxnSpPr>
            <p:nvPr/>
          </p:nvCxnSpPr>
          <p:spPr>
            <a:xfrm>
              <a:off x="7497200" y="1803928"/>
              <a:ext cx="174000" cy="6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3" name="Google Shape;773;p5"/>
            <p:cNvCxnSpPr>
              <a:endCxn id="770" idx="2"/>
            </p:cNvCxnSpPr>
            <p:nvPr/>
          </p:nvCxnSpPr>
          <p:spPr>
            <a:xfrm>
              <a:off x="7497262" y="1990688"/>
              <a:ext cx="174000" cy="9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4" name="Google Shape;774;p5"/>
            <p:cNvCxnSpPr>
              <a:endCxn id="770" idx="3"/>
            </p:cNvCxnSpPr>
            <p:nvPr/>
          </p:nvCxnSpPr>
          <p:spPr>
            <a:xfrm rot="10800000" flipH="1">
              <a:off x="7497369" y="2126257"/>
              <a:ext cx="190500" cy="51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5" name="Google Shape;775;p5"/>
            <p:cNvCxnSpPr>
              <a:stCxn id="767" idx="7"/>
              <a:endCxn id="771" idx="3"/>
            </p:cNvCxnSpPr>
            <p:nvPr/>
          </p:nvCxnSpPr>
          <p:spPr>
            <a:xfrm rot="10800000" flipH="1">
              <a:off x="7480593" y="1911900"/>
              <a:ext cx="207300" cy="35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" name="Google Shape;776;p5"/>
            <p:cNvCxnSpPr>
              <a:endCxn id="770" idx="1"/>
            </p:cNvCxnSpPr>
            <p:nvPr/>
          </p:nvCxnSpPr>
          <p:spPr>
            <a:xfrm>
              <a:off x="7484169" y="1845519"/>
              <a:ext cx="203700" cy="19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5"/>
            <p:cNvCxnSpPr>
              <a:stCxn id="769" idx="7"/>
              <a:endCxn id="771" idx="4"/>
            </p:cNvCxnSpPr>
            <p:nvPr/>
          </p:nvCxnSpPr>
          <p:spPr>
            <a:xfrm rot="10800000" flipH="1">
              <a:off x="7480593" y="1929840"/>
              <a:ext cx="247500" cy="204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778" name="Google Shape;77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74638" y="1816108"/>
              <a:ext cx="802876" cy="3492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Fake New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F7774"/>
      </a:accent1>
      <a:accent2>
        <a:srgbClr val="FF322E"/>
      </a:accent2>
      <a:accent3>
        <a:srgbClr val="9B0C21"/>
      </a:accent3>
      <a:accent4>
        <a:srgbClr val="77DDD0"/>
      </a:accent4>
      <a:accent5>
        <a:srgbClr val="14BBAE"/>
      </a:accent5>
      <a:accent6>
        <a:srgbClr val="1C918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8CD11230B6D248891328E9EA86E3FD" ma:contentTypeVersion="13" ma:contentTypeDescription="Create a new document." ma:contentTypeScope="" ma:versionID="967a42ea26a1170e388e78604e4be4a0">
  <xsd:schema xmlns:xsd="http://www.w3.org/2001/XMLSchema" xmlns:xs="http://www.w3.org/2001/XMLSchema" xmlns:p="http://schemas.microsoft.com/office/2006/metadata/properties" xmlns:ns2="6bfd097c-de7f-452a-9f51-d492e24fd8cf" xmlns:ns3="efb1789d-98cc-491e-820a-b5f4c63bbcf8" targetNamespace="http://schemas.microsoft.com/office/2006/metadata/properties" ma:root="true" ma:fieldsID="8dd754ca8372045a85587c933c344e61" ns2:_="" ns3:_="">
    <xsd:import namespace="6bfd097c-de7f-452a-9f51-d492e24fd8cf"/>
    <xsd:import namespace="efb1789d-98cc-491e-820a-b5f4c63bbcf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fd097c-de7f-452a-9f51-d492e24fd8c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f85decb-1301-438d-8b3f-81c7864c2a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b1789d-98cc-491e-820a-b5f4c63bbcf8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b4120566-7fc5-44e3-b5b6-364880437d5c}" ma:internalName="TaxCatchAll" ma:showField="CatchAllData" ma:web="efb1789d-98cc-491e-820a-b5f4c63bbc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bfd097c-de7f-452a-9f51-d492e24fd8cf" xsi:nil="true"/>
    <TaxCatchAll xmlns="efb1789d-98cc-491e-820a-b5f4c63bbcf8" xsi:nil="true"/>
    <lcf76f155ced4ddcb4097134ff3c332f xmlns="6bfd097c-de7f-452a-9f51-d492e24fd8c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91EF03B-CEA0-46F8-8B50-7DA3980E7050}"/>
</file>

<file path=customXml/itemProps2.xml><?xml version="1.0" encoding="utf-8"?>
<ds:datastoreItem xmlns:ds="http://schemas.openxmlformats.org/officeDocument/2006/customXml" ds:itemID="{CC503F58-D871-4E62-8363-BDA65F525B87}"/>
</file>

<file path=customXml/itemProps3.xml><?xml version="1.0" encoding="utf-8"?>
<ds:datastoreItem xmlns:ds="http://schemas.openxmlformats.org/officeDocument/2006/customXml" ds:itemID="{5956F3C8-42D2-4067-9C5B-9C4CA20A8BE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</Words>
  <Application>Microsoft Office PowerPoint</Application>
  <PresentationFormat>On-screen Show (16:9)</PresentationFormat>
  <Paragraphs>173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Comic Sans MS</vt:lpstr>
      <vt:lpstr>Fira Sans Extra Condensed</vt:lpstr>
      <vt:lpstr>Roboto</vt:lpstr>
      <vt:lpstr>Fake News Infographics by Slidesgo</vt:lpstr>
      <vt:lpstr>Verificarea Automată a Informațiilor</vt:lpstr>
      <vt:lpstr>Descrierea problemei </vt:lpstr>
      <vt:lpstr>Caracterizarea pieței</vt:lpstr>
      <vt:lpstr>PowerPoint Presentation</vt:lpstr>
      <vt:lpstr>Profilul de Client - Persona SimQuery</vt:lpstr>
      <vt:lpstr>Modelul de business</vt:lpstr>
      <vt:lpstr>Similaritatea semantică</vt:lpstr>
      <vt:lpstr>Aplicații</vt:lpstr>
      <vt:lpstr>Metode de Inteligență Artificială Folosite</vt:lpstr>
      <vt:lpstr>Validarea unui model</vt:lpstr>
      <vt:lpstr>Modelul Optim</vt:lpstr>
      <vt:lpstr>Diagrama non-tehnica  </vt:lpstr>
      <vt:lpstr>Prezentare Aplicației -Demo-</vt:lpstr>
      <vt:lpstr>Funcționalitățile Aplicației</vt:lpstr>
      <vt:lpstr>     Concluzii </vt:lpstr>
      <vt:lpstr>Mulțumim!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Verificarea Automată a Informațiilor</dc:title>
  <cp:lastModifiedBy>MARIA-CAMELIA RAICU</cp:lastModifiedBy>
  <cp:revision>1</cp:revision>
  <dcterms:modified xsi:type="dcterms:W3CDTF">2025-01-13T16:22:29Z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0x010100508CD11230B6D248891328E9EA86E3FD</vt:lpwstr>
  </property>
</Properties>
</file>